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3" r:id="rId9"/>
    <p:sldId id="263" r:id="rId10"/>
    <p:sldId id="274" r:id="rId11"/>
    <p:sldId id="264" r:id="rId12"/>
    <p:sldId id="265" r:id="rId13"/>
    <p:sldId id="27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CC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0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52333-0B1E-4C0D-BE8C-F0198BD5184C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39540-E339-4BDF-B1E1-E5F3CDFE0B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096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339540-E339-4BDF-B1E1-E5F3CDFE0B2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142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51F4-3CDB-4145-A756-0A77BF6C9418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95AD69C-197C-454E-A0D6-EE40AC16309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51F4-3CDB-4145-A756-0A77BF6C9418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D69C-197C-454E-A0D6-EE40AC1630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51F4-3CDB-4145-A756-0A77BF6C9418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D69C-197C-454E-A0D6-EE40AC1630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51F4-3CDB-4145-A756-0A77BF6C9418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D69C-197C-454E-A0D6-EE40AC16309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51F4-3CDB-4145-A756-0A77BF6C9418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95AD69C-197C-454E-A0D6-EE40AC1630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51F4-3CDB-4145-A756-0A77BF6C9418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D69C-197C-454E-A0D6-EE40AC16309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51F4-3CDB-4145-A756-0A77BF6C9418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D69C-197C-454E-A0D6-EE40AC16309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51F4-3CDB-4145-A756-0A77BF6C9418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D69C-197C-454E-A0D6-EE40AC1630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51F4-3CDB-4145-A756-0A77BF6C9418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D69C-197C-454E-A0D6-EE40AC1630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51F4-3CDB-4145-A756-0A77BF6C9418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D69C-197C-454E-A0D6-EE40AC16309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F51F4-3CDB-4145-A756-0A77BF6C9418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95AD69C-197C-454E-A0D6-EE40AC16309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AAF51F4-3CDB-4145-A756-0A77BF6C9418}" type="datetimeFigureOut">
              <a:rPr lang="ru-RU" smtClean="0"/>
              <a:t>18.10.2014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95AD69C-197C-454E-A0D6-EE40AC16309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lga\Desktop\Оформление\Анимации для презентации\backgrounds_0005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6" y="3041426"/>
            <a:ext cx="4129994" cy="37827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1484784"/>
            <a:ext cx="4419600" cy="160032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55576" y="116632"/>
            <a:ext cx="7772400" cy="432048"/>
          </a:xfrm>
          <a:prstGeom prst="rect">
            <a:avLst/>
          </a:prstGeom>
        </p:spPr>
        <p:txBody>
          <a:bodyPr vert="horz" lIns="45720" rIns="45720" bIns="45720" anchor="b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j-ea"/>
                <a:cs typeface="+mj-cs"/>
              </a:rPr>
              <a:t>МКОУ «Начальная школа №13»</a:t>
            </a: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25969" y="4425607"/>
            <a:ext cx="384291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/>
              </a:rPr>
              <a:t>ВЫПОЛНИЛ</a:t>
            </a:r>
            <a:r>
              <a:rPr lang="ru-RU" b="1" cap="none" spc="50" dirty="0" smtClean="0">
                <a:ln w="11430"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: Кузьмин Андрей</a:t>
            </a:r>
          </a:p>
          <a:p>
            <a:pPr algn="r"/>
            <a:r>
              <a:rPr lang="ru-RU" b="1" spc="50" dirty="0">
                <a:ln w="11430"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у</a:t>
            </a:r>
            <a:r>
              <a:rPr lang="ru-RU" b="1" spc="50" dirty="0" smtClean="0">
                <a:ln w="11430">
                  <a:solidFill>
                    <a:srgbClr val="002060"/>
                  </a:solidFill>
                </a:ln>
                <a:solidFill>
                  <a:schemeClr val="accent4">
                    <a:lumMod val="50000"/>
                  </a:schemeClr>
                </a:solidFill>
                <a:effectLst/>
              </a:rPr>
              <a:t>ченик 3 «Б» класса</a:t>
            </a:r>
            <a:endParaRPr lang="ru-RU" b="1" cap="none" spc="50" dirty="0">
              <a:ln w="11430">
                <a:solidFill>
                  <a:srgbClr val="002060"/>
                </a:solidFill>
              </a:ln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24454" y="5079037"/>
            <a:ext cx="45365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5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srgbClr val="4E8542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</a:rPr>
              <a:t>  </a:t>
            </a:r>
            <a:r>
              <a:rPr kumimoji="0" lang="ru-RU" sz="1800" b="1" i="0" u="none" strike="noStrike" kern="0" cap="none" spc="5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srgbClr val="4E8542">
                    <a:lumMod val="50000"/>
                  </a:srgbClr>
                </a:solidFill>
                <a:uLnTx/>
                <a:uFillTx/>
              </a:rPr>
              <a:t>РУКОВОДИТЕЛЬ:    Панова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5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srgbClr val="4E8542">
                    <a:lumMod val="50000"/>
                  </a:srgbClr>
                </a:solidFill>
                <a:uLnTx/>
                <a:uFillTx/>
              </a:rPr>
              <a:t>                       Наталья Владимировна</a:t>
            </a:r>
            <a:endParaRPr kumimoji="0" lang="ru-RU" sz="1800" b="1" i="0" u="none" strike="noStrike" kern="0" cap="none" spc="50" normalizeH="0" baseline="0" noProof="0" dirty="0">
              <a:ln w="11430">
                <a:solidFill>
                  <a:srgbClr val="002060"/>
                </a:solidFill>
              </a:ln>
              <a:solidFill>
                <a:srgbClr val="4E8542">
                  <a:lumMod val="50000"/>
                </a:srgbClr>
              </a:solidFill>
              <a:uLnTx/>
              <a:uFillTx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1330800" y="836712"/>
            <a:ext cx="7056784" cy="1656184"/>
          </a:xfrm>
          <a:prstGeom prst="rect">
            <a:avLst/>
          </a:prstGeom>
        </p:spPr>
        <p:txBody>
          <a:bodyPr numCol="1">
            <a:prstTxWarp prst="textPlain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 algn="ctr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70"/>
              </a:spcBef>
              <a:buClr>
                <a:schemeClr val="accent3"/>
              </a:buClr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70"/>
              </a:spcBef>
              <a:buClr>
                <a:schemeClr val="accent2"/>
              </a:buClr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8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 на тему:</a:t>
            </a:r>
          </a:p>
          <a:p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1412776"/>
            <a:ext cx="8192760" cy="1872208"/>
          </a:xfrm>
          <a:prstGeom prst="rect">
            <a:avLst/>
          </a:prstGeom>
        </p:spPr>
        <p:txBody>
          <a:bodyPr wrap="none">
            <a:prstTxWarp prst="textCanU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solidFill>
                    <a:srgbClr val="FF33CC"/>
                  </a:solidFill>
                </a:ln>
                <a:solidFill>
                  <a:srgbClr val="FFFF00"/>
                </a:solidFill>
                <a:effectLst/>
                <a:uLnTx/>
                <a:uFillTx/>
              </a:rPr>
              <a:t>«Освоение</a:t>
            </a:r>
            <a:r>
              <a:rPr kumimoji="0" lang="ru-RU" sz="4800" b="1" i="0" u="none" strike="noStrike" kern="0" cap="none" spc="0" normalizeH="0" noProof="0" dirty="0" smtClean="0">
                <a:ln>
                  <a:solidFill>
                    <a:srgbClr val="FF33CC"/>
                  </a:solidFill>
                </a:ln>
                <a:solidFill>
                  <a:srgbClr val="FFFF00"/>
                </a:solidFill>
                <a:effectLst/>
                <a:uLnTx/>
                <a:uFillTx/>
              </a:rPr>
              <a:t> воздушного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noProof="0" dirty="0" smtClean="0">
                <a:ln>
                  <a:solidFill>
                    <a:srgbClr val="FF33CC"/>
                  </a:solidFill>
                </a:ln>
                <a:solidFill>
                  <a:srgbClr val="FFFF00"/>
                </a:solidFill>
                <a:effectLst/>
                <a:uLnTx/>
                <a:uFillTx/>
              </a:rPr>
              <a:t> пространства человеком</a:t>
            </a:r>
            <a:r>
              <a:rPr kumimoji="0" lang="ru-RU" sz="4800" b="1" i="0" u="none" strike="noStrike" kern="0" cap="none" spc="0" normalizeH="0" baseline="0" noProof="0" dirty="0" smtClean="0">
                <a:ln>
                  <a:solidFill>
                    <a:srgbClr val="FF33CC"/>
                  </a:solidFill>
                </a:ln>
                <a:solidFill>
                  <a:srgbClr val="FFFF00"/>
                </a:solidFill>
                <a:effectLst/>
                <a:uLnTx/>
                <a:uFillTx/>
              </a:rPr>
              <a:t>»</a:t>
            </a:r>
            <a:endParaRPr kumimoji="0" lang="ru-RU" sz="4800" b="1" i="0" u="none" strike="noStrike" kern="0" cap="none" spc="0" normalizeH="0" baseline="0" noProof="0" dirty="0">
              <a:ln>
                <a:solidFill>
                  <a:srgbClr val="FF33CC"/>
                </a:solidFill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07903" y="6379583"/>
            <a:ext cx="329930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50" normalizeH="0" baseline="0" noProof="0" dirty="0" smtClean="0">
                <a:ln w="11430"/>
                <a:solidFill>
                  <a:srgbClr val="000066"/>
                </a:solidFill>
                <a:uLnTx/>
                <a:uFillTx/>
              </a:rPr>
              <a:t>2014 год, п. Бобровский</a:t>
            </a:r>
            <a:endParaRPr kumimoji="0" lang="ru-RU" sz="2000" b="1" i="0" u="none" strike="noStrike" kern="0" cap="none" spc="50" normalizeH="0" baseline="0" noProof="0" dirty="0">
              <a:ln w="11430"/>
              <a:solidFill>
                <a:srgbClr val="000066"/>
              </a:solidFill>
              <a:uLnTx/>
              <a:uFillTx/>
            </a:endParaRPr>
          </a:p>
        </p:txBody>
      </p:sp>
      <p:pic>
        <p:nvPicPr>
          <p:cNvPr id="11" name="Picture 27" descr="15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392" y="2852936"/>
            <a:ext cx="4817315" cy="330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99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92896"/>
            <a:ext cx="7560840" cy="3681357"/>
          </a:xfrm>
          <a:prstGeom prst="round2DiagRect">
            <a:avLst>
              <a:gd name="adj1" fmla="val 16667"/>
              <a:gd name="adj2" fmla="val 0"/>
            </a:avLst>
          </a:prstGeom>
          <a:ln w="12700" cap="sq">
            <a:solidFill>
              <a:srgbClr val="00B0F0"/>
            </a:solidFill>
            <a:miter lim="800000"/>
            <a:headEnd type="none" w="sm" len="sm"/>
            <a:tailEnd type="none" w="sm" len="sm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лако 4"/>
          <p:cNvSpPr/>
          <p:nvPr/>
        </p:nvSpPr>
        <p:spPr>
          <a:xfrm>
            <a:off x="9887" y="0"/>
            <a:ext cx="9036495" cy="1889448"/>
          </a:xfrm>
          <a:prstGeom prst="cloud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«Илья Муромец</a:t>
            </a:r>
            <a:r>
              <a:rPr lang="ru-RU" sz="2800" b="1" dirty="0" smtClean="0"/>
              <a:t>»- первый пассажирский самолёт . Создатель И. Сикорский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77906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6" name="Облако 5"/>
          <p:cNvSpPr/>
          <p:nvPr/>
        </p:nvSpPr>
        <p:spPr>
          <a:xfrm>
            <a:off x="0" y="332656"/>
            <a:ext cx="9036495" cy="1772816"/>
          </a:xfrm>
          <a:prstGeom prst="cloud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800" b="1" kern="0" dirty="0">
                <a:solidFill>
                  <a:schemeClr val="tx1"/>
                </a:solidFill>
              </a:rPr>
              <a:t>В 1912 году был создан первый вертолет. </a:t>
            </a:r>
            <a:br>
              <a:rPr lang="ru-RU" sz="2800" b="1" kern="0" dirty="0">
                <a:solidFill>
                  <a:schemeClr val="tx1"/>
                </a:solidFill>
              </a:rPr>
            </a:br>
            <a:endParaRPr lang="ru-RU" kern="0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www.aviastar.org/foto/gallery/sikorsky/sik_vs-300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1"/>
            <a:ext cx="7776864" cy="4137448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8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28179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</a:pPr>
            <a:endParaRPr lang="ru-RU" sz="3200" kern="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133188" y="1556792"/>
            <a:ext cx="9036495" cy="1584176"/>
          </a:xfrm>
          <a:prstGeom prst="cloud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3200" b="1" kern="0" dirty="0" smtClean="0">
                <a:solidFill>
                  <a:srgbClr val="7030A0"/>
                </a:solidFill>
              </a:rPr>
              <a:t>Роль самолётов в жизни современного человека.</a:t>
            </a:r>
            <a:endParaRPr lang="ru-RU" sz="3200" b="1" kern="0" dirty="0">
              <a:solidFill>
                <a:srgbClr val="7030A0"/>
              </a:solidFill>
            </a:endParaRPr>
          </a:p>
        </p:txBody>
      </p:sp>
      <p:pic>
        <p:nvPicPr>
          <p:cNvPr id="11" name="Picture 22" descr="6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9361"/>
            <a:ext cx="3456384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9" descr="16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365104"/>
            <a:ext cx="4692352" cy="234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26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b="1" dirty="0"/>
          </a:p>
        </p:txBody>
      </p:sp>
      <p:pic>
        <p:nvPicPr>
          <p:cNvPr id="4" name="Picture 4" descr="http://newolymp.ucoz.ru/_pu/7/698780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07" y="1963197"/>
            <a:ext cx="4176016" cy="40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84859" y="908720"/>
            <a:ext cx="27753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Истребители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194" name="Picture 2" descr="http://icdn.lenta.ru/images/0000/0108/000001086179/pic_13585562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64249"/>
            <a:ext cx="4278710" cy="395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4273" y="4683855"/>
            <a:ext cx="3982950" cy="6104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ea typeface="Times New Roman"/>
                <a:cs typeface="Times New Roman"/>
              </a:rPr>
              <a:t>Бомбардировщики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7610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47886" y="404664"/>
            <a:ext cx="4572000" cy="21852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Разведчики</a:t>
            </a:r>
          </a:p>
          <a:p>
            <a:pPr algn="ctr"/>
            <a:r>
              <a:rPr lang="ru-RU" sz="3200" dirty="0">
                <a:solidFill>
                  <a:srgbClr val="000000"/>
                </a:solidFill>
                <a:latin typeface="verdana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verdana"/>
              </a:rPr>
            </a:br>
            <a:endParaRPr lang="ru-RU" sz="3200" dirty="0">
              <a:solidFill>
                <a:srgbClr val="000000"/>
              </a:solidFill>
              <a:latin typeface="verdana"/>
            </a:endParaRPr>
          </a:p>
          <a:p>
            <a:pPr algn="ctr"/>
            <a:r>
              <a:rPr lang="ru-RU" sz="3200" dirty="0">
                <a:solidFill>
                  <a:srgbClr val="000000"/>
                </a:solidFill>
                <a:latin typeface="Arial"/>
              </a:rPr>
              <a:t> </a:t>
            </a:r>
            <a:endParaRPr lang="ru-RU" sz="3200" b="0" i="0" dirty="0">
              <a:solidFill>
                <a:srgbClr val="000000"/>
              </a:solidFill>
              <a:effectLst/>
              <a:latin typeface="verdana"/>
            </a:endParaRPr>
          </a:p>
        </p:txBody>
      </p:sp>
      <p:pic>
        <p:nvPicPr>
          <p:cNvPr id="9218" name="Picture 2" descr="http://newolymp.ucoz.ru/_pu/7/s625074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6484412" cy="442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20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899592" y="692696"/>
            <a:ext cx="7772400" cy="112338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Топливозаправщики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</a:rPr>
              <a:t> </a:t>
            </a:r>
            <a:endParaRPr lang="ru-RU" b="1" i="0" dirty="0">
              <a:solidFill>
                <a:srgbClr val="000000"/>
              </a:solidFill>
              <a:effectLst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07320"/>
            <a:ext cx="6840760" cy="511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877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425817"/>
            <a:ext cx="68995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Пассажирские самолёты</a:t>
            </a:r>
          </a:p>
        </p:txBody>
      </p:sp>
      <p:pic>
        <p:nvPicPr>
          <p:cNvPr id="11266" name="Picture 2" descr="http://newolymp.ucoz.ru/_pu/7/s932673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5258"/>
            <a:ext cx="3810000" cy="306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cdn.tvc.ru/pictures/nb/522/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383" y="3429000"/>
            <a:ext cx="5281786" cy="3347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73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2290" name="Picture 2" descr="http://newolymp.ucoz.ru/_pu/7/168227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85" y="2492896"/>
            <a:ext cx="315133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7704" y="836711"/>
            <a:ext cx="5732018" cy="675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ea typeface="Times New Roman"/>
                <a:cs typeface="Times New Roman"/>
              </a:rPr>
              <a:t>Транспортные самолёты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/>
              <a:ea typeface="Calibri"/>
              <a:cs typeface="Times New Roman"/>
            </a:endParaRPr>
          </a:p>
        </p:txBody>
      </p:sp>
      <p:sp>
        <p:nvSpPr>
          <p:cNvPr id="5" name="AutoShape 4" descr="data:image/jpeg;base64,/9j/4AAQSkZJRgABAQAAAQABAAD/2wCEAAkGBhQSERUUEhQWFRQWFxoYFxcYGBgYGhcXGBYVGBQYFBgcHCYeGBojHBcYHy8gJCcpLCwsFR4xNTAqNSYrLCkBCQoKDgwOGA8PGiocHBwsLCkpKSkpKSkpKSksKSkpLCkpKSkpKSkpKSwsKSwsLCwpKSwpKSksLCkpKSksKSksLP/AABEIALQBGQMBIgACEQEDEQH/xAAcAAABBQEBAQAAAAAAAAAAAAADAAIEBQYBBwj/xABKEAABAwIDBAYFCAYIBgMAAAABAAIDBBESITEFQVFxBhMiYYGRFDKhscEHFUJDUnLR8CNigpLh8RYzRFODk8LSFyRUY3PTRYTD/8QAGQEAAwEBAQAAAAAAAAAAAAAAAAECAwQF/8QAJBEAAgIBBAIDAQEBAAAAAAAAAAECERIDITFRE0EiUmFxQgT/2gAMAwEAAhEDEQA/ANhDoMhoNw4LrKppcW9kuaASMrgG9iRuBsfJR4p8hfgPcFRbS2VNI6d0Yt1sRjIxNBOFxEW+wbZznHO/0bZ3HrNUuDlW5rqWrY9oc3C5pFwRhII4gjIhSQ4cB5BZB1DVXLWF0bA18bCJBZresiZCQxpv2IQ5/EucRoGouCrLJb9YH4CY8MzcIkLHYgc72MhBAIAa0MzacQOT/gzXiQcB5BRZXNJ9VpPILNujrNcwWy4heQFrogzq2tIBzOXWG4F3u52DRQVjTFjD3YbYj1rRi/QAHELjFeZznOPCNmHIoSr0BtKWjxZ2aPAKwbSNDbgX/ZCw1AayORjrlzQX4mvfjBaZm6kvuCIWDCc+1I6+EJ0dTXtZhLnPOBo/rcN3CF7s3F1wOvfhLhYlsTBaxKympPhFKuzWGcNJu0eQ/BF+c2/Zb5BZTZ8lQKgOlc8xBhFnSBxLgyGMF4BwnEWyyaEgvuXaBtZO+rc2W5cXu9TBIGNaS+TQY9GsLLO4jNjrXLUL5iK69m5ftVv2W/uj8FyXbbLZNb5D8Fhah1UXuLcQa57MsYJDMMrnYQXgNON0bTYjKM2vvjS7NqsRIlkw3tbrBfD1kLbnv6uOR5yFzKRbULRaUfqLJ9moqtqFx0A4ZBQZZsRubeQVG2CrDs7uBIJaJALBz5XuaHE3y/Qx4hYhpdbNO2Zs6q6yIvLsDWjHeS93CN1ybGxaXv0zP6IZgZLqi4x/yYtN+y3EQO4eQS9HHAeSrpqKrdKXM7LSYzhLxlg627dTZriI8WHUO7ihRUlSDd+MtJAdaVuLKLNwzswGVzrhu5jLAi96epvVCUPZbmnHAeQT2Uo4DyCrm0lRhvZ7nY3hw61rWujGMxYLZt9WIOdk7tyZG+U6mpZWxQgvGNrW9YXAvLjYYrEOABJvn2h3JeS9h4ewpjjDmsJYHOya02BdYXIaN5sDpwTY6mnIJbLEQ0gOIew2JvYGx1yPkeCBUY3zxGxDYiXG5aWvvG4Ns298bXEWJtYYtb5RK6kle1rmEMmxOcXZFsYdG6K1t+CN1m2+kCTYOKh5vgacS9kY1rcTiwNGpNgM9M9M/ii+ig7h5BZusp5JBEIw5giaWxXdbBI1zGRyuF+0BE15AsfXNwL3U/afXvmDonuZGMHZa+2KzpHyXHEhscY/8jj9EKW5L0NU/ZZ+hA7h5D8E+ChAOg8gqmCkrOrAxEyNa3MyCzrUpaWmxuXuqHXLzo1jbG+r5tnVuFwbISRja12O2IYIIY3Wxdl1hNNd1+3bLOyyeq+KLxRoW0zeA8giiFv2R5BFwjckFNjoEKVvAeQ/BOMLeA8gnuBQy0o5AG6BvAeQXOob9keQTnGyC+pVJCDdQ3gPIJppW8B5BB9LXXVSeLCxOp2j6I8ghujb9keQQ3SkphKtIVherZ9keQRepZwHkFFdIidd3KsRWiG2lyFuA9wRG0xCkQWsM9w9wUhoHFQ5sdEVsXFcvZTXBqQibwSyHRBEhRY5+KOYASiCiFkOSCgBqBuXWvvqpLKIJr6S2iVodEWaIHuUQwDipz4DvzQX0x3K4smiN1Q3LmFSPRynejcSqyFRHLWnciU9M52TfzzTpIBuUmjqQwWKUpOtgXI2q2Q4C+IHLRQeodlcK9ZWtOqjzVrLqYzlw0DiuSCKXLVPi2eDqbjyRJaxu4IRrk/k+A+Ib5pANwb81yWkBPqj88UP091kF87k6n7Yvj0GloWgIdPI0HTMIfXO3oDwtFFvlkuVcIuHVjSLJsdUND5/iqtrk5qjxJB5C9ksW2xa+d+4qO0PYcsweOihMeRvv3KTDVDes3Ci8ky3hlv6wTy0KFHWNRW1zN5WDgzTJD3wBBdRgozapp0K71oT+SDYiO2eEM0oUmSRQ53ncVcbZLocaYJj4AFClncN6jSVbuK2jCT9kOSRLmLU3rAq8zFE6xbLTM3Ms2UXZHIe4J7IVMZTOsOFh7gkKcrhUzpojCE/ZRmQOtonmIpmN4RdgLqSnCHvTfSuK6K0HUI3AeIe9Iwkb7oRkCbd2oRuAQOTrjgmNB3owfwSACQE172Wta6I+TiEmlqoRHYxp3IctONysWhn5KdgYjMKKF8KEWK/qI2HRQn0wW0dWzNwKwtXWvUh0C51XFXkicTsbwiNF+CC4BctZKirJRpxxCE6BNL05kpS3RQSmocRsclYQbJbbXPxQKZ3fZSY6vCsZyl6GooKNjsI05ngqet2cYzl2m8R8VcN2khS1YOimE5xe4SimUXWpF6sJqePDa1nXvdRY4ADnmupTTMXGRHMhS64jeVMdTNOmSa2nYNc0ZxDCRGNU7immqKlupW2y3+xRJIFSlFg4yBulJTTGU4iycJFX8F/QXUovVLhRMITyFsaum2g3C0G3qj3BJ1S0rOxMIAs7cPcngu4heatJHXkX4seC46JUzJXj+aOKt3BLxtBYapitzUeKnQ5Kwpvpa0SdCYaePPJMbIVxtQk6buVbiF6QU3riuGYcFzrP1U6AeJCU4Qu4ILCb5BS45DvSewgbWLoYdylYiV0xncpyHRHbCd5XH0xUjqXcURsBRkFFZLSkIEgPBXvo6FJQEprVQOJRrt1Zy7MsoUlPZbKUZGbtACunJOwrsfeqYlIG6pKaagq0ZSA2J04JtTRtDb8ASTy1WeaNKZAhkB1ujgAbyqGTpFGcoWT1B/7UTyP33Brfeo09fXvFoqSOEfamkDnfutItyzUuavYaTNM+VoBLjYNBJPADMk+Cq29KKRxs2dp3bz8FnpOj9bLlPXFoOrYgWj2YVj9rbBNJK9rW42k5OcLEgtByOY1J0UOUlvWxWK7PYWWOjgfFFEHevmx0BaciW2Pktz0DoC8llRBI5ru0yYGVoAtoSCBY7j+Qo6rk6obgkrPVZY7b1G61VLejkI060cp5h/rRm7DYNJJx/jyH3ldCyXoxtPhk03KlUMbb9rNVrNmgDKaoB/8t/e0pfN7xpUS+PVH/wDNNyk1VCUVybNk7A21hdE9Lb9lqy9DQyE9qZxHeGD2taFafNX/AHFz4L2zX+I61gs2zdw9wThT8RZdg2xYDkPcE5+0MQUfIrYE+IDT3IBjduRRWblwyX1VK0SRnschYTwUwPHAITpQ25y7/wCPBaKQjjZSNyM2ovu81VS7bjPHyXGbSjd9ZbmCirAtfSW8AiMe3gotMYHfWA+ICk2jAu3O2ud/zqpdD3JTMPAI8TRwVfHVhS464LNpjTRYx0QKM2gaolPtAb0Vu0AsGpF2g5o2pppW8EI7QCF84AISkFokOi4AlOYwqI7aY4rkW0hvTxkK0PrIDuUCs2UWtxEjkryOVpF0OrcC0i+oTjqSi0kEoJoyxYmFium7FJaDi13WTpNgm3ZPgV1+eHZzeKRTtlPFPMx4pTQFpsRYoJVUnuGVcnZKtxyJPmgOcU+xTSFSSQ8hCNu9YLphV4pSNzcvHU+1barlDGFx3C/ln/DxXmVZO57nOYMTr3zG+/C2YyP8llqbbGsNzOVlNilsBm42t+tfD717ZBDgY1g0Y0NHJoAHuXmew6Yz18RdriMjsvsjH7wF6nhRoLli1XWwPCnNsNydZcwrpMLOOKQC7ZKyAyESeKJjPH2oZCKgG2VcNUctdB7lIbWX1KnRRCw5D3LnoYO66xzRvTAsrGgJP2g22qZUQsbrr+dd4CrJYLgkFrgM7A6DkQCeeafxFuB2rtKd9hAWsbvcc3W42It4efBZiZlaJC4yMDBmGANJNhk3EWXud57zbctE91lEmsVEkmNGXoaqrMjetDi04sQs3sm9weNs7eAVyZyER8e/NBew8VKTRTdiG0ralHi2v3qulbmmdUEWxF/Ht4j6RtzUtnSFzRk6++xtvNz71lxCF3qu/T46qsmFGwp+lDjnkR5EI1H0gcAQ9xfdxIyaMLT6rchnbjqVi4wb6mysKesDECNhHtcO3uHhdSmVLT9afEEe9YqbpEGqorem5aNyHJAk2epMjadJh5j8UvRz9teMH5S5Ac4muHebLY7D618IkLnte8X7WVgfssabNHC+dtVKnfA3GjfwA2tjPnkrSBsf0rnxKwcb5W+rK7xsfeifOVQNHg+Ft3EJShYJ0elQyNw5EWCFUVzW95XnUe2KhtruJtl62vAnLVSmdI3C2ON5sRc3BxZZ2AGVzY+BWPgLzNPWESEEmx9niokNA55y3ZX3Ktb0qiH1ThzzCOzpvHuIAG7MZ+S0WSVRM3GL3ZdUeyGX7ZueGg/ijv2FGdARyP8ANZ93Sprz61/EG3LgrGn6WsA7QJ+60k+I/BZyWryWlDgyvTk9S3qw65P8/wDavNKqQ3BBtb2rU9MttCackHjkQR7D+clkKiRU263GlXBq/k1oMcs8p1axrQe95z9jPatyWZ2VJ8m1C1tJjd60j3G36rew32td5rSTQ72jyWunKlRE42RHCyaCpfobiLn2qJIyy2UrMnCgrackXAyQyEzEeJSwqiWkGjpic9yleij7XsUIHvUjF3lS77K2IbHGw5D3BBqq8syae0fZ3lEi0HIe4LHy9JG9Y8nXER5Gyi0jTcvDO/UudzuQo1TVXN3G54/j3qlm6R3UN+1b71OSHRby1SjPqVWGuQJKrM3SyCi2M6Z16qjWBL0pGQ6JtTMMj3oLatpNrG5NtTrn39yjPqhvso8rhcm3AnMjTTRS5DotGVMefatbM56buCeZox9YMtcx3/gfJUzQ25OhNxr9rNyK6JpJNzc8tDruRkFF22PvHkuPhJ0sq6GosAL3sLX42RW1iq0KgVXSFU9XQcQTxA38loDWIL5GnUBQ0mNNmHq5GNc10YcLG5D7ag5Zb9FbM+UOqH0mnm0I+0aBjsWVr7+/isnVUpYSD/Pkud3F7Ghro/lOqRq1h8x8VMi+VSX6ULTyJC89IK5cpZy7Hij01nypjV0DvBwPkFKg+VWA6skHgCvLYCbrQQ1FM2EufHjlboDcB19MWE5garSM5dkuKN9H8pNKdS4c2lWTtvxOjxjIH1cbSLjiAbEheN0u3XRyB7WRZG+ExsI8Li481um10dVG1xL24wcw65a4Wu03GY3gnPK3BXDUbJcaNJT7ZpXt7UkeI5kFwBB4EXyUqLqTm14z4Pv8V5BtvZhZJnmCMnAWB3Z8D3IuxOjj5jivgj+2d/3Bv56JeV3VDwR65JRB4sXF4/WsQOX53qBN0Yjdub4Yh7isf8xmP1Zzl94e5ybHLPGT/wAzJ+qMRNtb6qs+0LH9PSqCV8LGsa1pawWHaIPiVOi6QvBsYiBxDgb8ljNm7K2jJH1gma0H1RKBcjjkzIc0fr6uFxFQ+G1r2aDidyvYAd9irUr9E1+mz/pIB6wkb4A6cil87xOveQA8DcfBeaT9PeocT1eMO3h2YtffvBv7ESH5ToHZuikB5NPxS8kUGLZ6SyVp0cDyIKPlwWKpOkUUrcQilw2LsXUyWsNTcAi3eu03SOkyDZ2t3ZvLT43sts0RibmMMIsRY8eHNS/RY/trGx7TxA9XODrbtNep3psn96P3Qp59jJsTshyHuC856a9HXRSmVl+rkJOX0XHMtPjcjyWoj6ZU1gMT9w/q5OH3c/BPk6RwPa8Oa9zbaGKTta3BBZluz/BTPGSqxxtHlRncN662ucFrK/oq2a7qUSOyuWOY9pH3XuaA4e3msnX7MkiNntc37wI965Xa2ZskmFZtFP8ATgVVGTim9aEZBRdipXRUKlZUcCiel96akFFjVSWZ1hIDMRZmASXBpdpw/EcUIVdwM93LXu3KveQ7XPuvku4+/wDkjIKJtLVm5v4e1SG1g4qrL27nX8k4IyCi09NHFd9PHFVeFLCjIKLU7QHFc9OHFVBYmOaU8gotJaq6qtoua7mE6EE6pV1PvG/3pAVDwEwi25TBHmDwN/JXvSTZlJHHTvppjI58f6ZpHqPFsr2Gt9M9Nc1i3TotK1ZmRLbcVYUEIkJYTbEMue789yjEC1uKZRyZWO4q0QCmp3Rvs5uY3HfwI4hWNHWOjY1vAl3iQR8fYpFLKJXtbIbjMA7wbZZ8Lo76Fg0xd4J96Emh8kZ21SRZwuCMwr3Zta8RAPuLaX1Ld11EhcQLNsBorvZXR4ym8rxE3P1vWNtbN48/aqjbewnVbkOLHK4MjaXOOgC23RzoU2MiSos9+5urW8/tH2c0bY1VS07CGlrL3zce09u4u4DuV0zakZ0e0+I+K6Y6aW75MpSvg8H6Y9IZaqpe57jhDiGMv2WNBIAA48TvVr0N27ILU0pJie1zosR/qntaXAx30Dg0gt0JIO7Oy6d9A3GV01KBI12ZY0gvbc3Nm3u4DiN3fdZVsbqc4pDaTCWsZcFzcQsXOAJwAAkAHO54BcjtSNfRc7Vp2StuwND99sg43s7LdmrzoP8AJ8yQCoqLOYTdkVwbkf3ttLH6GvHgsnsnZdVUAmnjc8NyLhYNBOfrOIC9U6E7FmpoHCdwxvdiwg3DMgLX3k2z3Zb81rBKUraJk6VGnD7AAaDQDIDhYbkyWNr/AF2td95od7wgvqGt9Ygc0hVtOQc3zC7NjAiz9F6N+bqWHmI2tPm2yN/Rik/6aH90KQ2QcQjYwlUQ3M/FTNIbioonltiHG97gZHKSw0zsBdNNNUn6cgb9kNiA10Nm3I3a6Ko+c5N0jAMvpgf6ghy7cd/fRD/EafZcrwPLq9nqPT0zZCpkz/5aMki18T+8jLrLZE3HJR2xTYWgRx3DS0lzWvve+4iw10z03rJy7ZlbcOnY07w7suG7NtrhBPSmbICaM94DsvJhRnq9hhpllWdAGSW7JGWfq2d32axtjvyKhM+SZpaAS8OsLkG4JtmbFihbRr6mYNDaktsb/o+vubgZHDGLhWA6S1YzDZHZ7o5jx4xBNy1n7CtNeio2p8k1SwF0P6X9UEB3k6wPgVS0nQWtx/paScMsbutbDkbOJz7INibbgVrqzpjWsifgpJrhhIf1Ulm2B7Ru0ZDXPgvOYellUCP+ZnsXYnfpH5nO+/fc+auHla3oiWCewOr2bNEGOkY5rZG4mOPqvaSRdp0Oii2+1n7Ajt23Mez10jWONi0PcGgHgL2AXovRnbDmRNvTddhJa2YsieSBbslzntLsJu2/Ac1rKUoq+TNJNnn9IY3Wb1OM7gwuB8MN7+Svj0JqTHijoaht9CXD2sLQ73Lcjp3LGezT4Pusgb5gSJv/ABRkBzZY7jaHzzfl/ALJ6mq+ImihD2zzp3RKvH9kqP8ALcfcgSbCrG60tQMr/wBVJppf1dF6Q75WXXFw7LgId+ul1kun/TCWuEQbjLGFxLcsycNjZrQNAeOp4pxlqt7qiXGC4Zlp+sY7C9j2u+y5rgfIi6Eaw77qfQ1tS2pEzHStkAIDzjeQCwttcAk5ZeSiGgqXNw9XMW4i4NwvIxEAF1rWubDPfZbWzMeytC6+tHFGpdkVYlieI5wWFha/qpT1eEgiww/R1sE6p2BWPMhMVQ/E/Ef0Moxkl/bPZyOZ1z7fNO2BXy1AOmaN1oMZJFiCLjvcLDX7q2nTSaonhpo44qh4jAMlqaWK7w1gDrm+I5OPcSTvVHatFX6SIqvrAQ4OeyVzi4AA4jbMHMW4GylNvcdUZsVDuF/Ao1DRyvJbHE97z9FrXOP7ozVrU0tUbMw1jozJ1j8ccgvIci+wvn36odNLWR1HpAFSJQSesIkxk/rO1OXFVuI0+xPko2hIA58Qh3/pThNu9gBcPEBamj+SJ1w6aUyG9y1gMYI4XzdbyXl3p9Y1rGNdUBjHmRoOMWksO33HIZ816ZD07YbF0s7T+tOxvP8As5XPNaz4ZrFwXKNRSdBIYyCynYCBk4PmxX77v93sU53RtjjiMOel8cxN95J60Xcd5OZ1KyDemDHf2o/tVY+FGpMfSRh1rIxzqzfzFIorX+xd6fRZn5Pm3ueuIsLguAB1vc3Jz+Hepb+jBDC2OFzDudiMlgOAkJaPJU7dsRn/AOQhHOqefZ1TbqXTVkZyO0oDymkOnOYKr/6PsTWn0MqOijyAP0h4XEeQ4DtaKM3oC0605uN/VROJHAkv+C0MDqY+tWh/Kd3xmKmthpXazud/9iT3CVK9fsKh0UUPRZwwFscnZOZDIxiB3G0mW8ZZKU/Y8p0gkt3ZcshLl4cPFWrdk0e5x/zpdPCVdds2kGpb+1LJ46zKlPX+wnGD9GcqujLjYvhlNt7s+YzmI14e1QY+jFji6iUt1uMB45f1mi1r46De6DxkP/tTPSdmt1NL++3/AHlVnrfYVQ6M+dgOw5U82meKNhP7Nn5b1L+aT/0x/wAg/wDsVjJtrZQNyaW/MH3J39Idk8aby/gllrfYKh0R4tjwgC0MAyH0GcPuowpmDRrBya34NWB/4lACwhJ5vt8EN/ylP3QN8Xn8F0UQb40jftOHI4fdZDdRtP1k3+dIPc5efv8AlKn3RRjxcfihu+USqOgjHgf9yKGb92zGHV8x/wAeb/ehO2FCdRIf8aX/AHrAS9N60mwePBg/imu6RVx+udrbJrf9qWwG/PRulOsRPOSQ/wCpRv6FbPH9jjPgVhG7SrHfXS+dviE13pDtZZT/AIh89UsohR6AOidAP7FD4tRB0foW/wBkpx+w1eaviv60knmSPNcGy7/SBy34j7EsooD0z5vom/UUrf2Yx8Ex1dQs3UrfCP4Beds2R2bhrNL3wlE+bNLhgvwb+KPJAdM3juk1G36cI5AfAJp6b0jfrB4Md8AsTFs257s9GtCO3Y51LyButYZbtynywHjI1h+UGm3PceTHfghSfKHBuMx5MPxKzzNkDLtOt97ySOxh9on8/nyU+aI8GXh+UaPcyc/sj8UJ3yiD+5mP7oVR6BGO/wANycKJoGVhvsWj8M0vKugxZYyfKIR9Q8c5Gj4IR+UCUjKAeMnnoEGGkbrgbfkE8xnKzAPh4Iet0h4/oj06qD9Qwcy8oEvTKpP1cQ7sEhUwg6dnxGfvTcLh9gfn2qfM+gxKx236h31cPLqLn2ofptQRcMZ4U8V1cYXjQ35i9+YunuL8iSf3cvBHmYsV7KVtVW7mgd5hhBHGxsS1Px1xGctvBvwYrWWR51B8k2V7rXIPjfw3KfLIfx7KY0VW7Wa3ln7AuHo/K71pfYfxV2yqy389R5I3WDIAXv3Z5oerIdRMw7off1ntI7y78Uv6DxWzfn+eJWlYASAWOIPAfFSYKc+qIjbW9xc92al60ux4xMl/Q6HIE3ATz0TpRuJ7r5rWt2W51rRcdTqcuCN8yyC3YaL+PwU+V9jUfwxzejNNuYfMog2DFlaLP7zvcCtW7YbgbudYanCwm3Aa5oj9jNvcvJ4gNt4D2peX9Hj+GU+aY2jKK54XJ95Rvm0f3Q8gtXHsWMC2J1ufP9VG+ZYv7w/vu/BLyBieXSbKYB61yfLkOKI3ZDOzkch7dM1Lhcb2a0aZIjusuc8uGS3cpGOw2m2RFvBNt/ijx7Pj03cMghspzuOX5/NkQUvFTb7Ha6EGRgnIk+FrJ/pYGQFuI7+/JDdTAcxoNE9kQtfsg3Gvxz8EgyF84W4Hu/iuel2Pqfnn+dy6CBlfU55jLLcPzqlJ2b4XfnLTz0SC2OjqL6tPdkPAc80105z4ZcEo5N7ifLz5IzWXOTXewbst19UC3YNz37yfBLq3a3Nzx38dyNFTPOVu7N1ue9Hbs6UjtEDgLckrSDGRFLsWRvnuBK6G9zj8PgrSHYzzkZMt4aAOZ8ET5hyxOc53szz/AAupckVhIo3g7sV9wt533pjoCTmXDnfTctA3Y8dvVJ0zLna5WyCMzZ0YF+zrzR5EPwyfLMyyXDkCfAfwy8dU+PP7TuYJt4ALWRtjDxYgAam1vLkuTytv2CBrrx3WA0CXk/BrS/TMtDxkGm+WrdeeSlxUVQbENIGl7AC4srn0kDMnEdbW0GYAPkjenvwW1GYAtx4IzfRXj/Sg9BqL6NA0JxZ81Ih2TMcsYJ10J87K3Y51gLDLwz4+PwT3RutcOsBkTffxU5MrxorG7CkOrgN+XejydGxleQ3+9w1uFMtYG53cd646bCBlnvsLnU+1GTHhEG3YDG59YSR3nfuXY6GNmTsJ8znbeux1mHRo/jlmc0J9Ub3OWefPP+CW4VFeiWyBoFwMsgbDQ6omENOh0v4H+agP2ucgXZDd38raoMm0TrYm+Vu69xqkkx7ItjbDu80Trha7ZA07tFng9znZDd7+XglMSPDuGfHK6eIZF56UNS4nXQJgqI75h1vZfU3z5rPufl6358E50zRvyHtRiGTL309gFgLXCGdstBu23DIeHt+Ko/TQLkAnuJ7/AHoD6p1srZ/nNPEMi8ftcOO/yAXfSR9n2j8FnGF5OZsO7u3ImH/ue9PEnIrYm5Dl+KE+Q4tdySS6Dl9BWONgb/m6fDc3uSkkgEDYDa9z+TZS6Wka/Fivk1xGfDCuJJPgtLcmQbNZYk3Njv7k+KlbYWFr2zAG8nuSSWUjVRROpqFumdrkW7hf8E6eINJASSUmiSGRHNuQzP8AqA+KkTs1zORNvYkkkwY+Bl9e/wAbW1TXvIvmchl5EpJJIY4k2OZyv7BcLhbYnuade9JJNgjkUYdrwRaqhYBYC1jfvzvqUkkvY2cfRtDSQNN3hbNDthbkSkkggHDK7M4iuNebHtH83SSVAFLQBffbeAoU1Y7PTy5JJIQxrScVrm2eXiV17fcT8UkkxiiebE7/AOC62Qkk3zGmncPikkpEAikIubkm2vMochJGIkk2/CySSsgE2mGtyTbjzXZKQAA56Wz5FJJAhQwAm1vdw/PmnVMeFmXw4hJJJFIrC83tz+Cd1h4lJJUzN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hQSERUUEhQWFRQWFxoYFxcYGBgYGhcXGBYVGBQYFBgcHCYeGBojHBcYHy8gJCcpLCwsFR4xNTAqNSYrLCkBCQoKDgwOGA8PGiocHBwsLCkpKSkpKSkpKSksKSkpLCkpKSkpKSkpKSwsKSwsLCwpKSwpKSksLCkpKSksKSksLP/AABEIALQBGQMBIgACEQEDEQH/xAAcAAABBQEBAQAAAAAAAAAAAAADAAIEBQYBBwj/xABKEAABAwIDBAYFCAYIBgMAAAABAAIDBBESITEFQVFxBhMiYYGRFDKhscEHFUJDUnLR8CNigpLh8RYzRFODk8LSFyRUY3PTRYTD/8QAGQEAAwEBAQAAAAAAAAAAAAAAAAECAwQF/8QAJBEAAgIBBAIDAQEBAAAAAAAAAAECERIDITFRE0EiUmFxQgT/2gAMAwEAAhEDEQA/ANhDoMhoNw4LrKppcW9kuaASMrgG9iRuBsfJR4p8hfgPcFRbS2VNI6d0Yt1sRjIxNBOFxEW+wbZznHO/0bZ3HrNUuDlW5rqWrY9oc3C5pFwRhII4gjIhSQ4cB5BZB1DVXLWF0bA18bCJBZresiZCQxpv2IQ5/EucRoGouCrLJb9YH4CY8MzcIkLHYgc72MhBAIAa0MzacQOT/gzXiQcB5BRZXNJ9VpPILNujrNcwWy4heQFrogzq2tIBzOXWG4F3u52DRQVjTFjD3YbYj1rRi/QAHELjFeZznOPCNmHIoSr0BtKWjxZ2aPAKwbSNDbgX/ZCw1AayORjrlzQX4mvfjBaZm6kvuCIWDCc+1I6+EJ0dTXtZhLnPOBo/rcN3CF7s3F1wOvfhLhYlsTBaxKympPhFKuzWGcNJu0eQ/BF+c2/Zb5BZTZ8lQKgOlc8xBhFnSBxLgyGMF4BwnEWyyaEgvuXaBtZO+rc2W5cXu9TBIGNaS+TQY9GsLLO4jNjrXLUL5iK69m5ftVv2W/uj8FyXbbLZNb5D8Fhah1UXuLcQa57MsYJDMMrnYQXgNON0bTYjKM2vvjS7NqsRIlkw3tbrBfD1kLbnv6uOR5yFzKRbULRaUfqLJ9moqtqFx0A4ZBQZZsRubeQVG2CrDs7uBIJaJALBz5XuaHE3y/Qx4hYhpdbNO2Zs6q6yIvLsDWjHeS93CN1ybGxaXv0zP6IZgZLqi4x/yYtN+y3EQO4eQS9HHAeSrpqKrdKXM7LSYzhLxlg627dTZriI8WHUO7ihRUlSDd+MtJAdaVuLKLNwzswGVzrhu5jLAi96epvVCUPZbmnHAeQT2Uo4DyCrm0lRhvZ7nY3hw61rWujGMxYLZt9WIOdk7tyZG+U6mpZWxQgvGNrW9YXAvLjYYrEOABJvn2h3JeS9h4ewpjjDmsJYHOya02BdYXIaN5sDpwTY6mnIJbLEQ0gOIew2JvYGx1yPkeCBUY3zxGxDYiXG5aWvvG4Ns298bXEWJtYYtb5RK6kle1rmEMmxOcXZFsYdG6K1t+CN1m2+kCTYOKh5vgacS9kY1rcTiwNGpNgM9M9M/ii+ig7h5BZusp5JBEIw5giaWxXdbBI1zGRyuF+0BE15AsfXNwL3U/afXvmDonuZGMHZa+2KzpHyXHEhscY/8jj9EKW5L0NU/ZZ+hA7h5D8E+ChAOg8gqmCkrOrAxEyNa3MyCzrUpaWmxuXuqHXLzo1jbG+r5tnVuFwbISRja12O2IYIIY3Wxdl1hNNd1+3bLOyyeq+KLxRoW0zeA8giiFv2R5BFwjckFNjoEKVvAeQ/BOMLeA8gnuBQy0o5AG6BvAeQXOob9keQTnGyC+pVJCDdQ3gPIJppW8B5BB9LXXVSeLCxOp2j6I8ghujb9keQQ3SkphKtIVherZ9keQRepZwHkFFdIidd3KsRWiG2lyFuA9wRG0xCkQWsM9w9wUhoHFQ5sdEVsXFcvZTXBqQibwSyHRBEhRY5+KOYASiCiFkOSCgBqBuXWvvqpLKIJr6S2iVodEWaIHuUQwDipz4DvzQX0x3K4smiN1Q3LmFSPRynejcSqyFRHLWnciU9M52TfzzTpIBuUmjqQwWKUpOtgXI2q2Q4C+IHLRQeodlcK9ZWtOqjzVrLqYzlw0DiuSCKXLVPi2eDqbjyRJaxu4IRrk/k+A+Ib5pANwb81yWkBPqj88UP091kF87k6n7Yvj0GloWgIdPI0HTMIfXO3oDwtFFvlkuVcIuHVjSLJsdUND5/iqtrk5qjxJB5C9ksW2xa+d+4qO0PYcsweOihMeRvv3KTDVDes3Ci8ky3hlv6wTy0KFHWNRW1zN5WDgzTJD3wBBdRgozapp0K71oT+SDYiO2eEM0oUmSRQ53ncVcbZLocaYJj4AFClncN6jSVbuK2jCT9kOSRLmLU3rAq8zFE6xbLTM3Ms2UXZHIe4J7IVMZTOsOFh7gkKcrhUzpojCE/ZRmQOtonmIpmN4RdgLqSnCHvTfSuK6K0HUI3AeIe9Iwkb7oRkCbd2oRuAQOTrjgmNB3owfwSACQE172Wta6I+TiEmlqoRHYxp3IctONysWhn5KdgYjMKKF8KEWK/qI2HRQn0wW0dWzNwKwtXWvUh0C51XFXkicTsbwiNF+CC4BctZKirJRpxxCE6BNL05kpS3RQSmocRsclYQbJbbXPxQKZ3fZSY6vCsZyl6GooKNjsI05ngqet2cYzl2m8R8VcN2khS1YOimE5xe4SimUXWpF6sJqePDa1nXvdRY4ADnmupTTMXGRHMhS64jeVMdTNOmSa2nYNc0ZxDCRGNU7immqKlupW2y3+xRJIFSlFg4yBulJTTGU4iycJFX8F/QXUovVLhRMITyFsaum2g3C0G3qj3BJ1S0rOxMIAs7cPcngu4heatJHXkX4seC46JUzJXj+aOKt3BLxtBYapitzUeKnQ5Kwpvpa0SdCYaePPJMbIVxtQk6buVbiF6QU3riuGYcFzrP1U6AeJCU4Qu4ILCb5BS45DvSewgbWLoYdylYiV0xncpyHRHbCd5XH0xUjqXcURsBRkFFZLSkIEgPBXvo6FJQEprVQOJRrt1Zy7MsoUlPZbKUZGbtACunJOwrsfeqYlIG6pKaagq0ZSA2J04JtTRtDb8ASTy1WeaNKZAhkB1ujgAbyqGTpFGcoWT1B/7UTyP33Brfeo09fXvFoqSOEfamkDnfutItyzUuavYaTNM+VoBLjYNBJPADMk+Cq29KKRxs2dp3bz8FnpOj9bLlPXFoOrYgWj2YVj9rbBNJK9rW42k5OcLEgtByOY1J0UOUlvWxWK7PYWWOjgfFFEHevmx0BaciW2Pktz0DoC8llRBI5ru0yYGVoAtoSCBY7j+Qo6rk6obgkrPVZY7b1G61VLejkI060cp5h/rRm7DYNJJx/jyH3ldCyXoxtPhk03KlUMbb9rNVrNmgDKaoB/8t/e0pfN7xpUS+PVH/wDNNyk1VCUVybNk7A21hdE9Lb9lqy9DQyE9qZxHeGD2taFafNX/AHFz4L2zX+I61gs2zdw9wThT8RZdg2xYDkPcE5+0MQUfIrYE+IDT3IBjduRRWblwyX1VK0SRnschYTwUwPHAITpQ25y7/wCPBaKQjjZSNyM2ovu81VS7bjPHyXGbSjd9ZbmCirAtfSW8AiMe3gotMYHfWA+ICk2jAu3O2ud/zqpdD3JTMPAI8TRwVfHVhS464LNpjTRYx0QKM2gaolPtAb0Vu0AsGpF2g5o2pppW8EI7QCF84AISkFokOi4AlOYwqI7aY4rkW0hvTxkK0PrIDuUCs2UWtxEjkryOVpF0OrcC0i+oTjqSi0kEoJoyxYmFium7FJaDi13WTpNgm3ZPgV1+eHZzeKRTtlPFPMx4pTQFpsRYoJVUnuGVcnZKtxyJPmgOcU+xTSFSSQ8hCNu9YLphV4pSNzcvHU+1barlDGFx3C/ln/DxXmVZO57nOYMTr3zG+/C2YyP8llqbbGsNzOVlNilsBm42t+tfD717ZBDgY1g0Y0NHJoAHuXmew6Yz18RdriMjsvsjH7wF6nhRoLli1XWwPCnNsNydZcwrpMLOOKQC7ZKyAyESeKJjPH2oZCKgG2VcNUctdB7lIbWX1KnRRCw5D3LnoYO66xzRvTAsrGgJP2g22qZUQsbrr+dd4CrJYLgkFrgM7A6DkQCeeafxFuB2rtKd9hAWsbvcc3W42It4efBZiZlaJC4yMDBmGANJNhk3EWXud57zbctE91lEmsVEkmNGXoaqrMjetDi04sQs3sm9weNs7eAVyZyER8e/NBew8VKTRTdiG0ralHi2v3qulbmmdUEWxF/Ht4j6RtzUtnSFzRk6++xtvNz71lxCF3qu/T46qsmFGwp+lDjnkR5EI1H0gcAQ9xfdxIyaMLT6rchnbjqVi4wb6mysKesDECNhHtcO3uHhdSmVLT9afEEe9YqbpEGqorem5aNyHJAk2epMjadJh5j8UvRz9teMH5S5Ac4muHebLY7D618IkLnte8X7WVgfssabNHC+dtVKnfA3GjfwA2tjPnkrSBsf0rnxKwcb5W+rK7xsfeifOVQNHg+Ft3EJShYJ0elQyNw5EWCFUVzW95XnUe2KhtruJtl62vAnLVSmdI3C2ON5sRc3BxZZ2AGVzY+BWPgLzNPWESEEmx9niokNA55y3ZX3Ktb0qiH1ThzzCOzpvHuIAG7MZ+S0WSVRM3GL3ZdUeyGX7ZueGg/ijv2FGdARyP8ANZ93Sprz61/EG3LgrGn6WsA7QJ+60k+I/BZyWryWlDgyvTk9S3qw65P8/wDavNKqQ3BBtb2rU9MttCackHjkQR7D+clkKiRU263GlXBq/k1oMcs8p1axrQe95z9jPatyWZ2VJ8m1C1tJjd60j3G36rew32td5rSTQ72jyWunKlRE42RHCyaCpfobiLn2qJIyy2UrMnCgrackXAyQyEzEeJSwqiWkGjpic9yleij7XsUIHvUjF3lS77K2IbHGw5D3BBqq8syae0fZ3lEi0HIe4LHy9JG9Y8nXER5Gyi0jTcvDO/UudzuQo1TVXN3G54/j3qlm6R3UN+1b71OSHRby1SjPqVWGuQJKrM3SyCi2M6Z16qjWBL0pGQ6JtTMMj3oLatpNrG5NtTrn39yjPqhvso8rhcm3AnMjTTRS5DotGVMefatbM56buCeZox9YMtcx3/gfJUzQ25OhNxr9rNyK6JpJNzc8tDruRkFF22PvHkuPhJ0sq6GosAL3sLX42RW1iq0KgVXSFU9XQcQTxA38loDWIL5GnUBQ0mNNmHq5GNc10YcLG5D7ag5Zb9FbM+UOqH0mnm0I+0aBjsWVr7+/isnVUpYSD/Pkud3F7Ghro/lOqRq1h8x8VMi+VSX6ULTyJC89IK5cpZy7Hij01nypjV0DvBwPkFKg+VWA6skHgCvLYCbrQQ1FM2EufHjlboDcB19MWE5garSM5dkuKN9H8pNKdS4c2lWTtvxOjxjIH1cbSLjiAbEheN0u3XRyB7WRZG+ExsI8Li481um10dVG1xL24wcw65a4Wu03GY3gnPK3BXDUbJcaNJT7ZpXt7UkeI5kFwBB4EXyUqLqTm14z4Pv8V5BtvZhZJnmCMnAWB3Z8D3IuxOjj5jivgj+2d/3Bv56JeV3VDwR65JRB4sXF4/WsQOX53qBN0Yjdub4Yh7isf8xmP1Zzl94e5ybHLPGT/wAzJ+qMRNtb6qs+0LH9PSqCV8LGsa1pawWHaIPiVOi6QvBsYiBxDgb8ljNm7K2jJH1gma0H1RKBcjjkzIc0fr6uFxFQ+G1r2aDidyvYAd9irUr9E1+mz/pIB6wkb4A6cil87xOveQA8DcfBeaT9PeocT1eMO3h2YtffvBv7ESH5ToHZuikB5NPxS8kUGLZ6SyVp0cDyIKPlwWKpOkUUrcQilw2LsXUyWsNTcAi3eu03SOkyDZ2t3ZvLT43sts0RibmMMIsRY8eHNS/RY/trGx7TxA9XODrbtNep3psn96P3Qp59jJsTshyHuC856a9HXRSmVl+rkJOX0XHMtPjcjyWoj6ZU1gMT9w/q5OH3c/BPk6RwPa8Oa9zbaGKTta3BBZluz/BTPGSqxxtHlRncN662ucFrK/oq2a7qUSOyuWOY9pH3XuaA4e3msnX7MkiNntc37wI965Xa2ZskmFZtFP8ATgVVGTim9aEZBRdipXRUKlZUcCiel96akFFjVSWZ1hIDMRZmASXBpdpw/EcUIVdwM93LXu3KveQ7XPuvku4+/wDkjIKJtLVm5v4e1SG1g4qrL27nX8k4IyCi09NHFd9PHFVeFLCjIKLU7QHFc9OHFVBYmOaU8gotJaq6qtoua7mE6EE6pV1PvG/3pAVDwEwi25TBHmDwN/JXvSTZlJHHTvppjI58f6ZpHqPFsr2Gt9M9Nc1i3TotK1ZmRLbcVYUEIkJYTbEMue789yjEC1uKZRyZWO4q0QCmp3Rvs5uY3HfwI4hWNHWOjY1vAl3iQR8fYpFLKJXtbIbjMA7wbZZ8Lo76Fg0xd4J96Emh8kZ21SRZwuCMwr3Zta8RAPuLaX1Ld11EhcQLNsBorvZXR4ym8rxE3P1vWNtbN48/aqjbewnVbkOLHK4MjaXOOgC23RzoU2MiSos9+5urW8/tH2c0bY1VS07CGlrL3zce09u4u4DuV0zakZ0e0+I+K6Y6aW75MpSvg8H6Y9IZaqpe57jhDiGMv2WNBIAA48TvVr0N27ILU0pJie1zosR/qntaXAx30Dg0gt0JIO7Oy6d9A3GV01KBI12ZY0gvbc3Nm3u4DiN3fdZVsbqc4pDaTCWsZcFzcQsXOAJwAAkAHO54BcjtSNfRc7Vp2StuwND99sg43s7LdmrzoP8AJ8yQCoqLOYTdkVwbkf3ttLH6GvHgsnsnZdVUAmnjc8NyLhYNBOfrOIC9U6E7FmpoHCdwxvdiwg3DMgLX3k2z3Zb81rBKUraJk6VGnD7AAaDQDIDhYbkyWNr/AF2td95od7wgvqGt9Ygc0hVtOQc3zC7NjAiz9F6N+bqWHmI2tPm2yN/Rik/6aH90KQ2QcQjYwlUQ3M/FTNIbioonltiHG97gZHKSw0zsBdNNNUn6cgb9kNiA10Nm3I3a6Ko+c5N0jAMvpgf6ghy7cd/fRD/EafZcrwPLq9nqPT0zZCpkz/5aMki18T+8jLrLZE3HJR2xTYWgRx3DS0lzWvve+4iw10z03rJy7ZlbcOnY07w7suG7NtrhBPSmbICaM94DsvJhRnq9hhpllWdAGSW7JGWfq2d32axtjvyKhM+SZpaAS8OsLkG4JtmbFihbRr6mYNDaktsb/o+vubgZHDGLhWA6S1YzDZHZ7o5jx4xBNy1n7CtNeio2p8k1SwF0P6X9UEB3k6wPgVS0nQWtx/paScMsbutbDkbOJz7INibbgVrqzpjWsifgpJrhhIf1Ulm2B7Ru0ZDXPgvOYellUCP+ZnsXYnfpH5nO+/fc+auHla3oiWCewOr2bNEGOkY5rZG4mOPqvaSRdp0Oii2+1n7Ajt23Mez10jWONi0PcGgHgL2AXovRnbDmRNvTddhJa2YsieSBbslzntLsJu2/Ac1rKUoq+TNJNnn9IY3Wb1OM7gwuB8MN7+Svj0JqTHijoaht9CXD2sLQ73Lcjp3LGezT4Pusgb5gSJv/ABRkBzZY7jaHzzfl/ALJ6mq+ImihD2zzp3RKvH9kqP8ALcfcgSbCrG60tQMr/wBVJppf1dF6Q75WXXFw7LgId+ul1kun/TCWuEQbjLGFxLcsycNjZrQNAeOp4pxlqt7qiXGC4Zlp+sY7C9j2u+y5rgfIi6Eaw77qfQ1tS2pEzHStkAIDzjeQCwttcAk5ZeSiGgqXNw9XMW4i4NwvIxEAF1rWubDPfZbWzMeytC6+tHFGpdkVYlieI5wWFha/qpT1eEgiww/R1sE6p2BWPMhMVQ/E/Ef0Moxkl/bPZyOZ1z7fNO2BXy1AOmaN1oMZJFiCLjvcLDX7q2nTSaonhpo44qh4jAMlqaWK7w1gDrm+I5OPcSTvVHatFX6SIqvrAQ4OeyVzi4AA4jbMHMW4GylNvcdUZsVDuF/Ao1DRyvJbHE97z9FrXOP7ozVrU0tUbMw1jozJ1j8ccgvIci+wvn36odNLWR1HpAFSJQSesIkxk/rO1OXFVuI0+xPko2hIA58Qh3/pThNu9gBcPEBamj+SJ1w6aUyG9y1gMYI4XzdbyXl3p9Y1rGNdUBjHmRoOMWksO33HIZ816ZD07YbF0s7T+tOxvP8As5XPNaz4ZrFwXKNRSdBIYyCynYCBk4PmxX77v93sU53RtjjiMOel8cxN95J60Xcd5OZ1KyDemDHf2o/tVY+FGpMfSRh1rIxzqzfzFIorX+xd6fRZn5Pm3ueuIsLguAB1vc3Jz+Hepb+jBDC2OFzDudiMlgOAkJaPJU7dsRn/AOQhHOqefZ1TbqXTVkZyO0oDymkOnOYKr/6PsTWn0MqOijyAP0h4XEeQ4DtaKM3oC0605uN/VROJHAkv+C0MDqY+tWh/Kd3xmKmthpXazud/9iT3CVK9fsKh0UUPRZwwFscnZOZDIxiB3G0mW8ZZKU/Y8p0gkt3ZcshLl4cPFWrdk0e5x/zpdPCVdds2kGpb+1LJ46zKlPX+wnGD9GcqujLjYvhlNt7s+YzmI14e1QY+jFji6iUt1uMB45f1mi1r46De6DxkP/tTPSdmt1NL++3/AHlVnrfYVQ6M+dgOw5U82meKNhP7Nn5b1L+aT/0x/wAg/wDsVjJtrZQNyaW/MH3J39Idk8aby/gllrfYKh0R4tjwgC0MAyH0GcPuowpmDRrBya34NWB/4lACwhJ5vt8EN/ylP3QN8Xn8F0UQb40jftOHI4fdZDdRtP1k3+dIPc5efv8AlKn3RRjxcfihu+USqOgjHgf9yKGb92zGHV8x/wAeb/ehO2FCdRIf8aX/AHrAS9N60mwePBg/imu6RVx+udrbJrf9qWwG/PRulOsRPOSQ/wCpRv6FbPH9jjPgVhG7SrHfXS+dviE13pDtZZT/AIh89UsohR6AOidAP7FD4tRB0foW/wBkpx+w1eaviv60knmSPNcGy7/SBy34j7EsooD0z5vom/UUrf2Yx8Ex1dQs3UrfCP4Beds2R2bhrNL3wlE+bNLhgvwb+KPJAdM3juk1G36cI5AfAJp6b0jfrB4Md8AsTFs257s9GtCO3Y51LyButYZbtynywHjI1h+UGm3PceTHfghSfKHBuMx5MPxKzzNkDLtOt97ySOxh9on8/nyU+aI8GXh+UaPcyc/sj8UJ3yiD+5mP7oVR6BGO/wANycKJoGVhvsWj8M0vKugxZYyfKIR9Q8c5Gj4IR+UCUjKAeMnnoEGGkbrgbfkE8xnKzAPh4Iet0h4/oj06qD9Qwcy8oEvTKpP1cQ7sEhUwg6dnxGfvTcLh9gfn2qfM+gxKx236h31cPLqLn2ofptQRcMZ4U8V1cYXjQ35i9+YunuL8iSf3cvBHmYsV7KVtVW7mgd5hhBHGxsS1Px1xGctvBvwYrWWR51B8k2V7rXIPjfw3KfLIfx7KY0VW7Wa3ln7AuHo/K71pfYfxV2yqy389R5I3WDIAXv3Z5oerIdRMw7off1ntI7y78Uv6DxWzfn+eJWlYASAWOIPAfFSYKc+qIjbW9xc92al60ux4xMl/Q6HIE3ATz0TpRuJ7r5rWt2W51rRcdTqcuCN8yyC3YaL+PwU+V9jUfwxzejNNuYfMog2DFlaLP7zvcCtW7YbgbudYanCwm3Aa5oj9jNvcvJ4gNt4D2peX9Hj+GU+aY2jKK54XJ95Rvm0f3Q8gtXHsWMC2J1ufP9VG+ZYv7w/vu/BLyBieXSbKYB61yfLkOKI3ZDOzkch7dM1Lhcb2a0aZIjusuc8uGS3cpGOw2m2RFvBNt/ijx7Pj03cMghspzuOX5/NkQUvFTb7Ha6EGRgnIk+FrJ/pYGQFuI7+/JDdTAcxoNE9kQtfsg3Gvxz8EgyF84W4Hu/iuel2Pqfnn+dy6CBlfU55jLLcPzqlJ2b4XfnLTz0SC2OjqL6tPdkPAc80105z4ZcEo5N7ifLz5IzWXOTXewbst19UC3YNz37yfBLq3a3Nzx38dyNFTPOVu7N1ue9Hbs6UjtEDgLckrSDGRFLsWRvnuBK6G9zj8PgrSHYzzkZMt4aAOZ8ET5hyxOc53szz/AAupckVhIo3g7sV9wt533pjoCTmXDnfTctA3Y8dvVJ0zLna5WyCMzZ0YF+zrzR5EPwyfLMyyXDkCfAfwy8dU+PP7TuYJt4ALWRtjDxYgAam1vLkuTytv2CBrrx3WA0CXk/BrS/TMtDxkGm+WrdeeSlxUVQbENIGl7AC4srn0kDMnEdbW0GYAPkjenvwW1GYAtx4IzfRXj/Sg9BqL6NA0JxZ81Ih2TMcsYJ10J87K3Y51gLDLwz4+PwT3RutcOsBkTffxU5MrxorG7CkOrgN+XejydGxleQ3+9w1uFMtYG53cd646bCBlnvsLnU+1GTHhEG3YDG59YSR3nfuXY6GNmTsJ8znbeux1mHRo/jlmc0J9Ub3OWefPP+CW4VFeiWyBoFwMsgbDQ6omENOh0v4H+agP2ucgXZDd38raoMm0TrYm+Vu69xqkkx7ItjbDu80Trha7ZA07tFng9znZDd7+XglMSPDuGfHK6eIZF56UNS4nXQJgqI75h1vZfU3z5rPufl6358E50zRvyHtRiGTL309gFgLXCGdstBu23DIeHt+Ko/TQLkAnuJ7/AHoD6p1srZ/nNPEMi8ftcOO/yAXfSR9n2j8FnGF5OZsO7u3ImH/ue9PEnIrYm5Dl+KE+Q4tdySS6Dl9BWONgb/m6fDc3uSkkgEDYDa9z+TZS6Wka/Fivk1xGfDCuJJPgtLcmQbNZYk3Njv7k+KlbYWFr2zAG8nuSSWUjVRROpqFumdrkW7hf8E6eINJASSUmiSGRHNuQzP8AqA+KkTs1zORNvYkkkwY+Bl9e/wAbW1TXvIvmchl5EpJJIY4k2OZyv7BcLhbYnuade9JJNgjkUYdrwRaqhYBYC1jfvzvqUkkvY2cfRtDSQNN3hbNDthbkSkkggHDK7M4iuNebHtH83SSVAFLQBffbeAoU1Y7PTy5JJIQxrScVrm2eXiV17fcT8UkkxiiebE7/AOC62Qkk3zGmncPikkpEAikIubkm2vMochJGIkk2/CySSsgE2mGtyTbjzXZKQAA56Wz5FJJAhQwAm1vdw/PmnVMeFmXw4hJJJFIrC83tz+Cd1h4lJJUzNn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jpeg;base64,/9j/4AAQSkZJRgABAQAAAQABAAD/2wCEAAkGBhQSERUUEhQWFRQWFxoYFxcYGBgYGhcXGBYVGBQYFBgcHCYeGBojHBcYHy8gJCcpLCwsFR4xNTAqNSYrLCkBCQoKDgwOGA8PGiocHBwsLCkpKSkpKSkpKSksKSkpLCkpKSkpKSkpKSwsKSwsLCwpKSwpKSksLCkpKSksKSksLP/AABEIALQBGQMBIgACEQEDEQH/xAAcAAABBQEBAQAAAAAAAAAAAAADAAIEBQYBBwj/xABKEAABAwIDBAYFCAYIBgMAAAABAAIDBBESITEFQVFxBhMiYYGRFDKhscEHFUJDUnLR8CNigpLh8RYzRFODk8LSFyRUY3PTRYTD/8QAGQEAAwEBAQAAAAAAAAAAAAAAAAECAwQF/8QAJBEAAgIBBAIDAQEBAAAAAAAAAAECERIDITFRE0EiUmFxQgT/2gAMAwEAAhEDEQA/ANhDoMhoNw4LrKppcW9kuaASMrgG9iRuBsfJR4p8hfgPcFRbS2VNI6d0Yt1sRjIxNBOFxEW+wbZznHO/0bZ3HrNUuDlW5rqWrY9oc3C5pFwRhII4gjIhSQ4cB5BZB1DVXLWF0bA18bCJBZresiZCQxpv2IQ5/EucRoGouCrLJb9YH4CY8MzcIkLHYgc72MhBAIAa0MzacQOT/gzXiQcB5BRZXNJ9VpPILNujrNcwWy4heQFrogzq2tIBzOXWG4F3u52DRQVjTFjD3YbYj1rRi/QAHELjFeZznOPCNmHIoSr0BtKWjxZ2aPAKwbSNDbgX/ZCw1AayORjrlzQX4mvfjBaZm6kvuCIWDCc+1I6+EJ0dTXtZhLnPOBo/rcN3CF7s3F1wOvfhLhYlsTBaxKympPhFKuzWGcNJu0eQ/BF+c2/Zb5BZTZ8lQKgOlc8xBhFnSBxLgyGMF4BwnEWyyaEgvuXaBtZO+rc2W5cXu9TBIGNaS+TQY9GsLLO4jNjrXLUL5iK69m5ftVv2W/uj8FyXbbLZNb5D8Fhah1UXuLcQa57MsYJDMMrnYQXgNON0bTYjKM2vvjS7NqsRIlkw3tbrBfD1kLbnv6uOR5yFzKRbULRaUfqLJ9moqtqFx0A4ZBQZZsRubeQVG2CrDs7uBIJaJALBz5XuaHE3y/Qx4hYhpdbNO2Zs6q6yIvLsDWjHeS93CN1ybGxaXv0zP6IZgZLqi4x/yYtN+y3EQO4eQS9HHAeSrpqKrdKXM7LSYzhLxlg627dTZriI8WHUO7ihRUlSDd+MtJAdaVuLKLNwzswGVzrhu5jLAi96epvVCUPZbmnHAeQT2Uo4DyCrm0lRhvZ7nY3hw61rWujGMxYLZt9WIOdk7tyZG+U6mpZWxQgvGNrW9YXAvLjYYrEOABJvn2h3JeS9h4ewpjjDmsJYHOya02BdYXIaN5sDpwTY6mnIJbLEQ0gOIew2JvYGx1yPkeCBUY3zxGxDYiXG5aWvvG4Ns298bXEWJtYYtb5RK6kle1rmEMmxOcXZFsYdG6K1t+CN1m2+kCTYOKh5vgacS9kY1rcTiwNGpNgM9M9M/ii+ig7h5BZusp5JBEIw5giaWxXdbBI1zGRyuF+0BE15AsfXNwL3U/afXvmDonuZGMHZa+2KzpHyXHEhscY/8jj9EKW5L0NU/ZZ+hA7h5D8E+ChAOg8gqmCkrOrAxEyNa3MyCzrUpaWmxuXuqHXLzo1jbG+r5tnVuFwbISRja12O2IYIIY3Wxdl1hNNd1+3bLOyyeq+KLxRoW0zeA8giiFv2R5BFwjckFNjoEKVvAeQ/BOMLeA8gnuBQy0o5AG6BvAeQXOob9keQTnGyC+pVJCDdQ3gPIJppW8B5BB9LXXVSeLCxOp2j6I8ghujb9keQQ3SkphKtIVherZ9keQRepZwHkFFdIidd3KsRWiG2lyFuA9wRG0xCkQWsM9w9wUhoHFQ5sdEVsXFcvZTXBqQibwSyHRBEhRY5+KOYASiCiFkOSCgBqBuXWvvqpLKIJr6S2iVodEWaIHuUQwDipz4DvzQX0x3K4smiN1Q3LmFSPRynejcSqyFRHLWnciU9M52TfzzTpIBuUmjqQwWKUpOtgXI2q2Q4C+IHLRQeodlcK9ZWtOqjzVrLqYzlw0DiuSCKXLVPi2eDqbjyRJaxu4IRrk/k+A+Ib5pANwb81yWkBPqj88UP091kF87k6n7Yvj0GloWgIdPI0HTMIfXO3oDwtFFvlkuVcIuHVjSLJsdUND5/iqtrk5qjxJB5C9ksW2xa+d+4qO0PYcsweOihMeRvv3KTDVDes3Ci8ky3hlv6wTy0KFHWNRW1zN5WDgzTJD3wBBdRgozapp0K71oT+SDYiO2eEM0oUmSRQ53ncVcbZLocaYJj4AFClncN6jSVbuK2jCT9kOSRLmLU3rAq8zFE6xbLTM3Ms2UXZHIe4J7IVMZTOsOFh7gkKcrhUzpojCE/ZRmQOtonmIpmN4RdgLqSnCHvTfSuK6K0HUI3AeIe9Iwkb7oRkCbd2oRuAQOTrjgmNB3owfwSACQE172Wta6I+TiEmlqoRHYxp3IctONysWhn5KdgYjMKKF8KEWK/qI2HRQn0wW0dWzNwKwtXWvUh0C51XFXkicTsbwiNF+CC4BctZKirJRpxxCE6BNL05kpS3RQSmocRsclYQbJbbXPxQKZ3fZSY6vCsZyl6GooKNjsI05ngqet2cYzl2m8R8VcN2khS1YOimE5xe4SimUXWpF6sJqePDa1nXvdRY4ADnmupTTMXGRHMhS64jeVMdTNOmSa2nYNc0ZxDCRGNU7immqKlupW2y3+xRJIFSlFg4yBulJTTGU4iycJFX8F/QXUovVLhRMITyFsaum2g3C0G3qj3BJ1S0rOxMIAs7cPcngu4heatJHXkX4seC46JUzJXj+aOKt3BLxtBYapitzUeKnQ5Kwpvpa0SdCYaePPJMbIVxtQk6buVbiF6QU3riuGYcFzrP1U6AeJCU4Qu4ILCb5BS45DvSewgbWLoYdylYiV0xncpyHRHbCd5XH0xUjqXcURsBRkFFZLSkIEgPBXvo6FJQEprVQOJRrt1Zy7MsoUlPZbKUZGbtACunJOwrsfeqYlIG6pKaagq0ZSA2J04JtTRtDb8ASTy1WeaNKZAhkB1ujgAbyqGTpFGcoWT1B/7UTyP33Brfeo09fXvFoqSOEfamkDnfutItyzUuavYaTNM+VoBLjYNBJPADMk+Cq29KKRxs2dp3bz8FnpOj9bLlPXFoOrYgWj2YVj9rbBNJK9rW42k5OcLEgtByOY1J0UOUlvWxWK7PYWWOjgfFFEHevmx0BaciW2Pktz0DoC8llRBI5ru0yYGVoAtoSCBY7j+Qo6rk6obgkrPVZY7b1G61VLejkI060cp5h/rRm7DYNJJx/jyH3ldCyXoxtPhk03KlUMbb9rNVrNmgDKaoB/8t/e0pfN7xpUS+PVH/wDNNyk1VCUVybNk7A21hdE9Lb9lqy9DQyE9qZxHeGD2taFafNX/AHFz4L2zX+I61gs2zdw9wThT8RZdg2xYDkPcE5+0MQUfIrYE+IDT3IBjduRRWblwyX1VK0SRnschYTwUwPHAITpQ25y7/wCPBaKQjjZSNyM2ovu81VS7bjPHyXGbSjd9ZbmCirAtfSW8AiMe3gotMYHfWA+ICk2jAu3O2ud/zqpdD3JTMPAI8TRwVfHVhS464LNpjTRYx0QKM2gaolPtAb0Vu0AsGpF2g5o2pppW8EI7QCF84AISkFokOi4AlOYwqI7aY4rkW0hvTxkK0PrIDuUCs2UWtxEjkryOVpF0OrcC0i+oTjqSi0kEoJoyxYmFium7FJaDi13WTpNgm3ZPgV1+eHZzeKRTtlPFPMx4pTQFpsRYoJVUnuGVcnZKtxyJPmgOcU+xTSFSSQ8hCNu9YLphV4pSNzcvHU+1barlDGFx3C/ln/DxXmVZO57nOYMTr3zG+/C2YyP8llqbbGsNzOVlNilsBm42t+tfD717ZBDgY1g0Y0NHJoAHuXmew6Yz18RdriMjsvsjH7wF6nhRoLli1XWwPCnNsNydZcwrpMLOOKQC7ZKyAyESeKJjPH2oZCKgG2VcNUctdB7lIbWX1KnRRCw5D3LnoYO66xzRvTAsrGgJP2g22qZUQsbrr+dd4CrJYLgkFrgM7A6DkQCeeafxFuB2rtKd9hAWsbvcc3W42It4efBZiZlaJC4yMDBmGANJNhk3EWXud57zbctE91lEmsVEkmNGXoaqrMjetDi04sQs3sm9weNs7eAVyZyER8e/NBew8VKTRTdiG0ralHi2v3qulbmmdUEWxF/Ht4j6RtzUtnSFzRk6++xtvNz71lxCF3qu/T46qsmFGwp+lDjnkR5EI1H0gcAQ9xfdxIyaMLT6rchnbjqVi4wb6mysKesDECNhHtcO3uHhdSmVLT9afEEe9YqbpEGqorem5aNyHJAk2epMjadJh5j8UvRz9teMH5S5Ac4muHebLY7D618IkLnte8X7WVgfssabNHC+dtVKnfA3GjfwA2tjPnkrSBsf0rnxKwcb5W+rK7xsfeifOVQNHg+Ft3EJShYJ0elQyNw5EWCFUVzW95XnUe2KhtruJtl62vAnLVSmdI3C2ON5sRc3BxZZ2AGVzY+BWPgLzNPWESEEmx9niokNA55y3ZX3Ktb0qiH1ThzzCOzpvHuIAG7MZ+S0WSVRM3GL3ZdUeyGX7ZueGg/ijv2FGdARyP8ANZ93Sprz61/EG3LgrGn6WsA7QJ+60k+I/BZyWryWlDgyvTk9S3qw65P8/wDavNKqQ3BBtb2rU9MttCackHjkQR7D+clkKiRU263GlXBq/k1oMcs8p1axrQe95z9jPatyWZ2VJ8m1C1tJjd60j3G36rew32td5rSTQ72jyWunKlRE42RHCyaCpfobiLn2qJIyy2UrMnCgrackXAyQyEzEeJSwqiWkGjpic9yleij7XsUIHvUjF3lS77K2IbHGw5D3BBqq8syae0fZ3lEi0HIe4LHy9JG9Y8nXER5Gyi0jTcvDO/UudzuQo1TVXN3G54/j3qlm6R3UN+1b71OSHRby1SjPqVWGuQJKrM3SyCi2M6Z16qjWBL0pGQ6JtTMMj3oLatpNrG5NtTrn39yjPqhvso8rhcm3AnMjTTRS5DotGVMefatbM56buCeZox9YMtcx3/gfJUzQ25OhNxr9rNyK6JpJNzc8tDruRkFF22PvHkuPhJ0sq6GosAL3sLX42RW1iq0KgVXSFU9XQcQTxA38loDWIL5GnUBQ0mNNmHq5GNc10YcLG5D7ag5Zb9FbM+UOqH0mnm0I+0aBjsWVr7+/isnVUpYSD/Pkud3F7Ghro/lOqRq1h8x8VMi+VSX6ULTyJC89IK5cpZy7Hij01nypjV0DvBwPkFKg+VWA6skHgCvLYCbrQQ1FM2EufHjlboDcB19MWE5garSM5dkuKN9H8pNKdS4c2lWTtvxOjxjIH1cbSLjiAbEheN0u3XRyB7WRZG+ExsI8Li481um10dVG1xL24wcw65a4Wu03GY3gnPK3BXDUbJcaNJT7ZpXt7UkeI5kFwBB4EXyUqLqTm14z4Pv8V5BtvZhZJnmCMnAWB3Z8D3IuxOjj5jivgj+2d/3Bv56JeV3VDwR65JRB4sXF4/WsQOX53qBN0Yjdub4Yh7isf8xmP1Zzl94e5ybHLPGT/wAzJ+qMRNtb6qs+0LH9PSqCV8LGsa1pawWHaIPiVOi6QvBsYiBxDgb8ljNm7K2jJH1gma0H1RKBcjjkzIc0fr6uFxFQ+G1r2aDidyvYAd9irUr9E1+mz/pIB6wkb4A6cil87xOveQA8DcfBeaT9PeocT1eMO3h2YtffvBv7ESH5ToHZuikB5NPxS8kUGLZ6SyVp0cDyIKPlwWKpOkUUrcQilw2LsXUyWsNTcAi3eu03SOkyDZ2t3ZvLT43sts0RibmMMIsRY8eHNS/RY/trGx7TxA9XODrbtNep3psn96P3Qp59jJsTshyHuC856a9HXRSmVl+rkJOX0XHMtPjcjyWoj6ZU1gMT9w/q5OH3c/BPk6RwPa8Oa9zbaGKTta3BBZluz/BTPGSqxxtHlRncN662ucFrK/oq2a7qUSOyuWOY9pH3XuaA4e3msnX7MkiNntc37wI965Xa2ZskmFZtFP8ATgVVGTim9aEZBRdipXRUKlZUcCiel96akFFjVSWZ1hIDMRZmASXBpdpw/EcUIVdwM93LXu3KveQ7XPuvku4+/wDkjIKJtLVm5v4e1SG1g4qrL27nX8k4IyCi09NHFd9PHFVeFLCjIKLU7QHFc9OHFVBYmOaU8gotJaq6qtoua7mE6EE6pV1PvG/3pAVDwEwi25TBHmDwN/JXvSTZlJHHTvppjI58f6ZpHqPFsr2Gt9M9Nc1i3TotK1ZmRLbcVYUEIkJYTbEMue789yjEC1uKZRyZWO4q0QCmp3Rvs5uY3HfwI4hWNHWOjY1vAl3iQR8fYpFLKJXtbIbjMA7wbZZ8Lo76Fg0xd4J96Emh8kZ21SRZwuCMwr3Zta8RAPuLaX1Ld11EhcQLNsBorvZXR4ym8rxE3P1vWNtbN48/aqjbewnVbkOLHK4MjaXOOgC23RzoU2MiSos9+5urW8/tH2c0bY1VS07CGlrL3zce09u4u4DuV0zakZ0e0+I+K6Y6aW75MpSvg8H6Y9IZaqpe57jhDiGMv2WNBIAA48TvVr0N27ILU0pJie1zosR/qntaXAx30Dg0gt0JIO7Oy6d9A3GV01KBI12ZY0gvbc3Nm3u4DiN3fdZVsbqc4pDaTCWsZcFzcQsXOAJwAAkAHO54BcjtSNfRc7Vp2StuwND99sg43s7LdmrzoP8AJ8yQCoqLOYTdkVwbkf3ttLH6GvHgsnsnZdVUAmnjc8NyLhYNBOfrOIC9U6E7FmpoHCdwxvdiwg3DMgLX3k2z3Zb81rBKUraJk6VGnD7AAaDQDIDhYbkyWNr/AF2td95od7wgvqGt9Ygc0hVtOQc3zC7NjAiz9F6N+bqWHmI2tPm2yN/Rik/6aH90KQ2QcQjYwlUQ3M/FTNIbioonltiHG97gZHKSw0zsBdNNNUn6cgb9kNiA10Nm3I3a6Ko+c5N0jAMvpgf6ghy7cd/fRD/EafZcrwPLq9nqPT0zZCpkz/5aMki18T+8jLrLZE3HJR2xTYWgRx3DS0lzWvve+4iw10z03rJy7ZlbcOnY07w7suG7NtrhBPSmbICaM94DsvJhRnq9hhpllWdAGSW7JGWfq2d32axtjvyKhM+SZpaAS8OsLkG4JtmbFihbRr6mYNDaktsb/o+vubgZHDGLhWA6S1YzDZHZ7o5jx4xBNy1n7CtNeio2p8k1SwF0P6X9UEB3k6wPgVS0nQWtx/paScMsbutbDkbOJz7INibbgVrqzpjWsifgpJrhhIf1Ulm2B7Ru0ZDXPgvOYellUCP+ZnsXYnfpH5nO+/fc+auHla3oiWCewOr2bNEGOkY5rZG4mOPqvaSRdp0Oii2+1n7Ajt23Mez10jWONi0PcGgHgL2AXovRnbDmRNvTddhJa2YsieSBbslzntLsJu2/Ac1rKUoq+TNJNnn9IY3Wb1OM7gwuB8MN7+Svj0JqTHijoaht9CXD2sLQ73Lcjp3LGezT4Pusgb5gSJv/ABRkBzZY7jaHzzfl/ALJ6mq+ImihD2zzp3RKvH9kqP8ALcfcgSbCrG60tQMr/wBVJppf1dF6Q75WXXFw7LgId+ul1kun/TCWuEQbjLGFxLcsycNjZrQNAeOp4pxlqt7qiXGC4Zlp+sY7C9j2u+y5rgfIi6Eaw77qfQ1tS2pEzHStkAIDzjeQCwttcAk5ZeSiGgqXNw9XMW4i4NwvIxEAF1rWubDPfZbWzMeytC6+tHFGpdkVYlieI5wWFha/qpT1eEgiww/R1sE6p2BWPMhMVQ/E/Ef0Moxkl/bPZyOZ1z7fNO2BXy1AOmaN1oMZJFiCLjvcLDX7q2nTSaonhpo44qh4jAMlqaWK7w1gDrm+I5OPcSTvVHatFX6SIqvrAQ4OeyVzi4AA4jbMHMW4GylNvcdUZsVDuF/Ao1DRyvJbHE97z9FrXOP7ozVrU0tUbMw1jozJ1j8ccgvIci+wvn36odNLWR1HpAFSJQSesIkxk/rO1OXFVuI0+xPko2hIA58Qh3/pThNu9gBcPEBamj+SJ1w6aUyG9y1gMYI4XzdbyXl3p9Y1rGNdUBjHmRoOMWksO33HIZ816ZD07YbF0s7T+tOxvP8As5XPNaz4ZrFwXKNRSdBIYyCynYCBk4PmxX77v93sU53RtjjiMOel8cxN95J60Xcd5OZ1KyDemDHf2o/tVY+FGpMfSRh1rIxzqzfzFIorX+xd6fRZn5Pm3ueuIsLguAB1vc3Jz+Hepb+jBDC2OFzDudiMlgOAkJaPJU7dsRn/AOQhHOqefZ1TbqXTVkZyO0oDymkOnOYKr/6PsTWn0MqOijyAP0h4XEeQ4DtaKM3oC0605uN/VROJHAkv+C0MDqY+tWh/Kd3xmKmthpXazud/9iT3CVK9fsKh0UUPRZwwFscnZOZDIxiB3G0mW8ZZKU/Y8p0gkt3ZcshLl4cPFWrdk0e5x/zpdPCVdds2kGpb+1LJ46zKlPX+wnGD9GcqujLjYvhlNt7s+YzmI14e1QY+jFji6iUt1uMB45f1mi1r46De6DxkP/tTPSdmt1NL++3/AHlVnrfYVQ6M+dgOw5U82meKNhP7Nn5b1L+aT/0x/wAg/wDsVjJtrZQNyaW/MH3J39Idk8aby/gllrfYKh0R4tjwgC0MAyH0GcPuowpmDRrBya34NWB/4lACwhJ5vt8EN/ylP3QN8Xn8F0UQb40jftOHI4fdZDdRtP1k3+dIPc5efv8AlKn3RRjxcfihu+USqOgjHgf9yKGb92zGHV8x/wAeb/ehO2FCdRIf8aX/AHrAS9N60mwePBg/imu6RVx+udrbJrf9qWwG/PRulOsRPOSQ/wCpRv6FbPH9jjPgVhG7SrHfXS+dviE13pDtZZT/AIh89UsohR6AOidAP7FD4tRB0foW/wBkpx+w1eaviv60knmSPNcGy7/SBy34j7EsooD0z5vom/UUrf2Yx8Ex1dQs3UrfCP4Beds2R2bhrNL3wlE+bNLhgvwb+KPJAdM3juk1G36cI5AfAJp6b0jfrB4Md8AsTFs257s9GtCO3Y51LyButYZbtynywHjI1h+UGm3PceTHfghSfKHBuMx5MPxKzzNkDLtOt97ySOxh9on8/nyU+aI8GXh+UaPcyc/sj8UJ3yiD+5mP7oVR6BGO/wANycKJoGVhvsWj8M0vKugxZYyfKIR9Q8c5Gj4IR+UCUjKAeMnnoEGGkbrgbfkE8xnKzAPh4Iet0h4/oj06qD9Qwcy8oEvTKpP1cQ7sEhUwg6dnxGfvTcLh9gfn2qfM+gxKx236h31cPLqLn2ofptQRcMZ4U8V1cYXjQ35i9+YunuL8iSf3cvBHmYsV7KVtVW7mgd5hhBHGxsS1Px1xGctvBvwYrWWR51B8k2V7rXIPjfw3KfLIfx7KY0VW7Wa3ln7AuHo/K71pfYfxV2yqy389R5I3WDIAXv3Z5oerIdRMw7off1ntI7y78Uv6DxWzfn+eJWlYASAWOIPAfFSYKc+qIjbW9xc92al60ux4xMl/Q6HIE3ATz0TpRuJ7r5rWt2W51rRcdTqcuCN8yyC3YaL+PwU+V9jUfwxzejNNuYfMog2DFlaLP7zvcCtW7YbgbudYanCwm3Aa5oj9jNvcvJ4gNt4D2peX9Hj+GU+aY2jKK54XJ95Rvm0f3Q8gtXHsWMC2J1ufP9VG+ZYv7w/vu/BLyBieXSbKYB61yfLkOKI3ZDOzkch7dM1Lhcb2a0aZIjusuc8uGS3cpGOw2m2RFvBNt/ijx7Pj03cMghspzuOX5/NkQUvFTb7Ha6EGRgnIk+FrJ/pYGQFuI7+/JDdTAcxoNE9kQtfsg3Gvxz8EgyF84W4Hu/iuel2Pqfnn+dy6CBlfU55jLLcPzqlJ2b4XfnLTz0SC2OjqL6tPdkPAc80105z4ZcEo5N7ifLz5IzWXOTXewbst19UC3YNz37yfBLq3a3Nzx38dyNFTPOVu7N1ue9Hbs6UjtEDgLckrSDGRFLsWRvnuBK6G9zj8PgrSHYzzkZMt4aAOZ8ET5hyxOc53szz/AAupckVhIo3g7sV9wt533pjoCTmXDnfTctA3Y8dvVJ0zLna5WyCMzZ0YF+zrzR5EPwyfLMyyXDkCfAfwy8dU+PP7TuYJt4ALWRtjDxYgAam1vLkuTytv2CBrrx3WA0CXk/BrS/TMtDxkGm+WrdeeSlxUVQbENIGl7AC4srn0kDMnEdbW0GYAPkjenvwW1GYAtx4IzfRXj/Sg9BqL6NA0JxZ81Ih2TMcsYJ10J87K3Y51gLDLwz4+PwT3RutcOsBkTffxU5MrxorG7CkOrgN+XejydGxleQ3+9w1uFMtYG53cd646bCBlnvsLnU+1GTHhEG3YDG59YSR3nfuXY6GNmTsJ8znbeux1mHRo/jlmc0J9Ub3OWefPP+CW4VFeiWyBoFwMsgbDQ6omENOh0v4H+agP2ucgXZDd38raoMm0TrYm+Vu69xqkkx7ItjbDu80Trha7ZA07tFng9znZDd7+XglMSPDuGfHK6eIZF56UNS4nXQJgqI75h1vZfU3z5rPufl6358E50zRvyHtRiGTL309gFgLXCGdstBu23DIeHt+Ko/TQLkAnuJ7/AHoD6p1srZ/nNPEMi8ftcOO/yAXfSR9n2j8FnGF5OZsO7u3ImH/ue9PEnIrYm5Dl+KE+Q4tdySS6Dl9BWONgb/m6fDc3uSkkgEDYDa9z+TZS6Wka/Fivk1xGfDCuJJPgtLcmQbNZYk3Njv7k+KlbYWFr2zAG8nuSSWUjVRROpqFumdrkW7hf8E6eINJASSUmiSGRHNuQzP8AqA+KkTs1zORNvYkkkwY+Bl9e/wAbW1TXvIvmchl5EpJJIY4k2OZyv7BcLhbYnuade9JJNgjkUYdrwRaqhYBYC1jfvzvqUkkvY2cfRtDSQNN3hbNDthbkSkkggHDK7M4iuNebHtH83SSVAFLQBffbeAoU1Y7PTy5JJIQxrScVrm2eXiV17fcT8UkkxiiebE7/AOC62Qkk3zGmncPikkpEAikIubkm2vMochJGIkk2/CySSsgE2mGtyTbjzXZKQAA56Wz5FJJAhQwAm1vdw/PmnVMeFmXw4hJJJFIrC83tz+Cd1h4lJJUzNn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72816"/>
            <a:ext cx="563770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90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16384" y="355303"/>
            <a:ext cx="32019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 Пожарные</a:t>
            </a:r>
          </a:p>
        </p:txBody>
      </p:sp>
      <p:pic>
        <p:nvPicPr>
          <p:cNvPr id="13314" name="Picture 2" descr="http://newolymp.ucoz.ru/_pu/7/s879475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6" y="1124744"/>
            <a:ext cx="4849978" cy="324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bigpicture.ru/wp-content/uploads/2010/12/i32_26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305" y="3356992"/>
            <a:ext cx="5452503" cy="324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51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50324" y="366767"/>
            <a:ext cx="29512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Спортивные</a:t>
            </a:r>
          </a:p>
        </p:txBody>
      </p:sp>
      <p:pic>
        <p:nvPicPr>
          <p:cNvPr id="14338" name="Picture 2" descr="http://newolymp.ucoz.ru/_pu/7/176174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13098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vmashin.ru/media/catalog/product/cache/1/image/650x521/9df78eab33525d08d6e5fb8d27136e95/g/p/gpma1018-gallery2-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921" y="2852936"/>
            <a:ext cx="4822746" cy="388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68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Olga\Desktop\освоение возд простра\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" y="0"/>
            <a:ext cx="91318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87684" y="322783"/>
            <a:ext cx="15376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3600" b="1" dirty="0">
                <a:solidFill>
                  <a:srgbClr val="00CC00"/>
                </a:solidFill>
              </a:rPr>
              <a:t>ЦЕЛЬ: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87684" y="1484784"/>
            <a:ext cx="20820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3600" b="1" dirty="0">
                <a:solidFill>
                  <a:srgbClr val="00CC00"/>
                </a:solidFill>
              </a:rPr>
              <a:t>ЗАДАЧИ: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25284" y="322783"/>
            <a:ext cx="6182975" cy="95410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УЗНАТЬ, КАК ЧЕЛОВЕК ОСВАИВАЛ </a:t>
            </a:r>
          </a:p>
          <a:p>
            <a:r>
              <a:rPr lang="ru-RU" sz="2800" b="1" dirty="0" smtClean="0"/>
              <a:t>ВОЗДУШНОЕ ПРОСТРАНСТВО.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485539" y="1554950"/>
            <a:ext cx="5392836" cy="39703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/>
              <a:t>Найти информацию о летательных аппаратах.</a:t>
            </a:r>
          </a:p>
          <a:p>
            <a:pPr marL="342900" indent="-342900">
              <a:buAutoNum type="arabicPeriod" startAt="2"/>
            </a:pPr>
            <a:r>
              <a:rPr lang="ru-RU" sz="2800" b="1" dirty="0" smtClean="0"/>
              <a:t>Расположить летательные аппараты в порядке их  создания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3. Узнать роль самолётов в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жизни современного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 человека.</a:t>
            </a:r>
            <a:endParaRPr lang="ru-RU" sz="2800" b="1" dirty="0"/>
          </a:p>
          <a:p>
            <a:r>
              <a:rPr lang="ru-RU" sz="2800" b="1" dirty="0" smtClean="0"/>
              <a:t>4. Изготовить </a:t>
            </a:r>
            <a:r>
              <a:rPr lang="ru-RU" sz="2800" b="1" dirty="0" smtClean="0"/>
              <a:t>макет самолёта.</a:t>
            </a:r>
          </a:p>
        </p:txBody>
      </p:sp>
    </p:spTree>
    <p:extLst>
      <p:ext uri="{BB962C8B-B14F-4D97-AF65-F5344CB8AC3E}">
        <p14:creationId xmlns:p14="http://schemas.microsoft.com/office/powerpoint/2010/main" val="318884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7724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Современные вертолёты.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6" descr="mi26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272486" cy="524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mi26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2" t="3990" r="3999" b="8357"/>
          <a:stretch>
            <a:fillRect/>
          </a:stretch>
        </p:blipFill>
        <p:spPr bwMode="auto">
          <a:xfrm>
            <a:off x="683569" y="1268760"/>
            <a:ext cx="7704856" cy="5334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 descr="http://aviapanorama.ru/wp-content/uploads/2012/05/08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268759"/>
            <a:ext cx="7704856" cy="533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image.zn.ua/media/images/original/Dec2012/4997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246887"/>
            <a:ext cx="7704855" cy="535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image.tsn.ua/media/images3/original/Apr2014/383979786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23063"/>
            <a:ext cx="7704855" cy="5379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10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46937"/>
            <a:ext cx="1997075" cy="1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85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6386" name="Picture 2" descr="C:\Users\Olga\Desktop\освоение возд простра\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2520" cy="67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645948"/>
            <a:ext cx="19630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3600" b="1" dirty="0" smtClean="0">
                <a:solidFill>
                  <a:srgbClr val="00CC00"/>
                </a:solidFill>
              </a:rPr>
              <a:t>ВЫВОД</a:t>
            </a:r>
            <a:r>
              <a:rPr lang="ru-RU" sz="3600" b="1" dirty="0" smtClean="0">
                <a:solidFill>
                  <a:srgbClr val="00CC00"/>
                </a:solidFill>
              </a:rPr>
              <a:t>:</a:t>
            </a:r>
            <a:endParaRPr lang="ru-RU" sz="3600" b="1" dirty="0">
              <a:solidFill>
                <a:srgbClr val="00CC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608123"/>
            <a:ext cx="5678010" cy="39703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/>
              <a:t>Нашёл информацию </a:t>
            </a:r>
            <a:r>
              <a:rPr lang="ru-RU" sz="2800" b="1" dirty="0" smtClean="0"/>
              <a:t>о летательных аппаратах.</a:t>
            </a:r>
          </a:p>
          <a:p>
            <a:pPr marL="342900" indent="-342900">
              <a:buAutoNum type="arabicPeriod" startAt="2"/>
            </a:pPr>
            <a:r>
              <a:rPr lang="ru-RU" sz="2800" b="1" dirty="0" smtClean="0"/>
              <a:t>Расположил </a:t>
            </a:r>
            <a:r>
              <a:rPr lang="ru-RU" sz="2800" b="1" dirty="0" smtClean="0"/>
              <a:t>летательные аппараты в порядке их  создания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3. Узнал роль самолётов в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жизни современного </a:t>
            </a:r>
          </a:p>
          <a:p>
            <a:r>
              <a:rPr lang="ru-RU" sz="2800" b="1" dirty="0" smtClean="0"/>
              <a:t>    человека.</a:t>
            </a:r>
            <a:endParaRPr lang="ru-RU" sz="2800" b="1" dirty="0"/>
          </a:p>
          <a:p>
            <a:r>
              <a:rPr lang="ru-RU" sz="2800" b="1" dirty="0" smtClean="0"/>
              <a:t>4. Изготовил </a:t>
            </a:r>
            <a:r>
              <a:rPr lang="ru-RU" sz="2800" b="1" dirty="0" smtClean="0"/>
              <a:t>макет самолёта.</a:t>
            </a:r>
          </a:p>
        </p:txBody>
      </p:sp>
      <p:pic>
        <p:nvPicPr>
          <p:cNvPr id="7" name="Picture 26" descr="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-514510"/>
            <a:ext cx="2611031" cy="232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6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340768"/>
            <a:ext cx="8100295" cy="151216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внимание!!!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410" name="Picture 2" descr="C:\Users\Olga\Desktop\Оформление\Анимации для презентации\backgrounds_0005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98" y="2996952"/>
            <a:ext cx="7406294" cy="337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4" descr="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98" y="3645024"/>
            <a:ext cx="7568522" cy="192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 descr="7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"/>
            <a:ext cx="2731750" cy="213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64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077" name="Picture 5" descr="C:\Users\Olga\Desktop\Оформление\Анимации для презентации\backgrounds_0005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50r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499" y="3749001"/>
            <a:ext cx="2260501" cy="310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6" descr="bird1-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4" y="-11924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://www.rusich1.ru/HollyRus/animation/ptitsa-gull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116" y="0"/>
            <a:ext cx="4667116" cy="473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лако 5"/>
          <p:cNvSpPr/>
          <p:nvPr/>
        </p:nvSpPr>
        <p:spPr>
          <a:xfrm>
            <a:off x="251520" y="4454339"/>
            <a:ext cx="7258173" cy="2071003"/>
          </a:xfrm>
          <a:prstGeom prst="cloud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11744" y="4611002"/>
            <a:ext cx="602235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Человек долгое время </a:t>
            </a:r>
          </a:p>
          <a:p>
            <a:r>
              <a:rPr lang="ru-RU" sz="2800" b="1" dirty="0" smtClean="0"/>
              <a:t>наблюдал за птицами.</a:t>
            </a:r>
          </a:p>
          <a:p>
            <a:r>
              <a:rPr lang="ru-RU" sz="2800" b="1" dirty="0" smtClean="0"/>
              <a:t> И мечтал также парить в небесах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78837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44444E-6 L 0.73455 0.02408 " pathEditMode="relative" rAng="0" ptsTypes="AA">
                                      <p:cBhvr>
                                        <p:cTn id="6" dur="6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19" y="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C:\Documents and Settings\Admin\Рабочий стол\Минойский Крит\57b04f5aacb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4755" y="2141621"/>
            <a:ext cx="3253150" cy="446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dmin\Рабочий стол\Минойский Крит\b13f59a026be.jpg"/>
          <p:cNvPicPr>
            <a:picLocks noChangeAspect="1" noChangeArrowheads="1"/>
          </p:cNvPicPr>
          <p:nvPr/>
        </p:nvPicPr>
        <p:blipFill>
          <a:blip r:embed="rId3" cstate="email">
            <a:lum bright="-10000"/>
          </a:blip>
          <a:srcRect/>
          <a:stretch>
            <a:fillRect/>
          </a:stretch>
        </p:blipFill>
        <p:spPr bwMode="auto">
          <a:xfrm>
            <a:off x="4932040" y="2141621"/>
            <a:ext cx="3744416" cy="446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блако 7"/>
          <p:cNvSpPr/>
          <p:nvPr/>
        </p:nvSpPr>
        <p:spPr>
          <a:xfrm>
            <a:off x="1086929" y="61114"/>
            <a:ext cx="7258173" cy="1567685"/>
          </a:xfrm>
          <a:prstGeom prst="cloud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1115616" y="490943"/>
            <a:ext cx="7416824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Миф о Дедале и Икаре</a:t>
            </a:r>
          </a:p>
        </p:txBody>
      </p:sp>
    </p:spTree>
    <p:extLst>
      <p:ext uri="{BB962C8B-B14F-4D97-AF65-F5344CB8AC3E}">
        <p14:creationId xmlns:p14="http://schemas.microsoft.com/office/powerpoint/2010/main" val="269629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Кирилл\Рабочий стол\транспорт\AIR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2863" y="3212976"/>
            <a:ext cx="5361265" cy="3279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http://fvsrb.ru/files/u1/p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189285"/>
            <a:ext cx="2808312" cy="431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лако 8"/>
          <p:cNvSpPr/>
          <p:nvPr/>
        </p:nvSpPr>
        <p:spPr>
          <a:xfrm>
            <a:off x="42157" y="0"/>
            <a:ext cx="6616762" cy="2924944"/>
          </a:xfrm>
          <a:prstGeom prst="cloud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511511"/>
            <a:ext cx="5832648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ffectLst/>
                <a:ea typeface="Calibri"/>
                <a:cs typeface="Times New Roman"/>
              </a:rPr>
              <a:t>В 1783 году первый воздушный шар построили и запустили в небо братья Монгольфье. Тогда он назывался АЭРОСТАТ.</a:t>
            </a:r>
            <a:endParaRPr lang="ru-RU" sz="2800" b="1" dirty="0">
              <a:effectLst/>
              <a:ea typeface="Calibri"/>
              <a:cs typeface="Times New Roman"/>
            </a:endParaRPr>
          </a:p>
        </p:txBody>
      </p:sp>
      <p:pic>
        <p:nvPicPr>
          <p:cNvPr id="8" name="Picture 8" descr="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218" y="170686"/>
            <a:ext cx="962025" cy="126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98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8" name="Облако 7"/>
          <p:cNvSpPr/>
          <p:nvPr/>
        </p:nvSpPr>
        <p:spPr>
          <a:xfrm>
            <a:off x="42156" y="0"/>
            <a:ext cx="8994339" cy="1772816"/>
          </a:xfrm>
          <a:prstGeom prst="cloud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7038" y="260648"/>
            <a:ext cx="88559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Французский изобретатель А. </a:t>
            </a:r>
            <a:r>
              <a:rPr lang="ru-RU" sz="2800" b="1" dirty="0" err="1" smtClean="0"/>
              <a:t>Жиффар</a:t>
            </a:r>
            <a:r>
              <a:rPr lang="ru-RU" sz="2800" b="1" dirty="0" smtClean="0"/>
              <a:t> </a:t>
            </a:r>
          </a:p>
          <a:p>
            <a:pPr algn="ctr"/>
            <a:r>
              <a:rPr lang="ru-RU" sz="2800" b="1" dirty="0" smtClean="0"/>
              <a:t>построил в 1852 году аэростат, который назвал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дирижабль 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pic>
        <p:nvPicPr>
          <p:cNvPr id="4098" name="Picture 2" descr="http://upload.wikimedia.org/wikipedia/commons/e/e3/Giffard_portrait_1_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18251"/>
            <a:ext cx="2808312" cy="3805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upload.wikimedia.org/wikipedia/commons/8/82/USS_Macon_over_Manhatt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418251"/>
            <a:ext cx="4142481" cy="3805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88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899592" y="1484883"/>
            <a:ext cx="8820150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itchFamily="2" charset="2"/>
              <a:buChar char="l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5000"/>
              <a:buFont typeface="Wingdings" pitchFamily="2" charset="2"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10199"/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	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30" name="Picture 6" descr="http://rus-eng.org/upload_img/a7791df227f576781c6470114331fdcb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71576"/>
            <a:ext cx="2712630" cy="3168352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23728" y="53004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5" name="Облако 14"/>
          <p:cNvSpPr/>
          <p:nvPr/>
        </p:nvSpPr>
        <p:spPr>
          <a:xfrm>
            <a:off x="42156" y="0"/>
            <a:ext cx="8994339" cy="1772816"/>
          </a:xfrm>
          <a:prstGeom prst="cloud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2156" y="508811"/>
            <a:ext cx="939653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Первый полёт самолёта  А. </a:t>
            </a:r>
            <a:r>
              <a:rPr kumimoji="0" lang="ru-RU" sz="32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</a:rPr>
              <a:t>Ф.Можайского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1882 года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992" y="1988840"/>
            <a:ext cx="5419725" cy="3933825"/>
          </a:xfrm>
          <a:prstGeom prst="roundRect">
            <a:avLst>
              <a:gd name="adj" fmla="val 16667"/>
            </a:avLst>
          </a:prstGeom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26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://jets.ru/picture/article/750x450/88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56792"/>
            <a:ext cx="5487566" cy="4502274"/>
          </a:xfrm>
          <a:prstGeom prst="roundRect">
            <a:avLst>
              <a:gd name="adj" fmla="val 16667"/>
            </a:avLst>
          </a:prstGeom>
          <a:ln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games.cnews.ru/articles/img/15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534911"/>
            <a:ext cx="2732187" cy="2978084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лако 5"/>
          <p:cNvSpPr/>
          <p:nvPr/>
        </p:nvSpPr>
        <p:spPr>
          <a:xfrm>
            <a:off x="395536" y="0"/>
            <a:ext cx="8640960" cy="1556792"/>
          </a:xfrm>
          <a:prstGeom prst="cloud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84531" y="532755"/>
            <a:ext cx="554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Летательный аппарат братьев Райт.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491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C:\Users\Olga\Desktop\освоение возд простра\33985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551" y="2162640"/>
            <a:ext cx="5399921" cy="4218688"/>
          </a:xfrm>
          <a:prstGeom prst="rect">
            <a:avLst/>
          </a:prstGeom>
          <a:ln>
            <a:solidFill>
              <a:srgbClr val="7030A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лако 6"/>
          <p:cNvSpPr/>
          <p:nvPr/>
        </p:nvSpPr>
        <p:spPr>
          <a:xfrm>
            <a:off x="0" y="0"/>
            <a:ext cx="9036495" cy="1412776"/>
          </a:xfrm>
          <a:prstGeom prst="cloud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«</a:t>
            </a:r>
            <a:r>
              <a:rPr lang="ru-RU" sz="2800" b="1" dirty="0"/>
              <a:t>Русский Витязь</a:t>
            </a:r>
            <a:r>
              <a:rPr lang="ru-RU" sz="2800" b="1" dirty="0" smtClean="0"/>
              <a:t>» </a:t>
            </a:r>
            <a:r>
              <a:rPr lang="ru-RU" sz="2800" b="1" dirty="0" err="1" smtClean="0"/>
              <a:t>И.Сикорского</a:t>
            </a:r>
            <a:r>
              <a:rPr lang="ru-RU" sz="2800" b="1" dirty="0" smtClean="0"/>
              <a:t>.   </a:t>
            </a:r>
            <a:r>
              <a:rPr lang="ru-RU" sz="2800" b="1" dirty="0"/>
              <a:t>Э</a:t>
            </a:r>
            <a:r>
              <a:rPr lang="ru-RU" sz="2800" b="1" dirty="0" smtClean="0"/>
              <a:t>то </a:t>
            </a:r>
            <a:r>
              <a:rPr lang="ru-RU" sz="2800" b="1" dirty="0"/>
              <a:t>был бомбардировщик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97043"/>
            <a:ext cx="6696743" cy="494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5000"/>
              <a:defRPr/>
            </a:pPr>
            <a:endParaRPr lang="ru-RU" sz="2400" b="1" kern="0" dirty="0">
              <a:solidFill>
                <a:srgbClr val="7030A0"/>
              </a:solidFill>
              <a:latin typeface="Arial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18388"/>
            <a:ext cx="2736304" cy="3327400"/>
          </a:xfrm>
          <a:prstGeom prst="roundRect">
            <a:avLst>
              <a:gd name="adj" fmla="val 16667"/>
            </a:avLst>
          </a:prstGeom>
          <a:ln w="12700" cap="sq">
            <a:solidFill>
              <a:srgbClr val="7030A0"/>
            </a:solidFill>
            <a:miter lim="800000"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avia-museum.narod.ru/russia/sik_russki_vitjaz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1484784"/>
            <a:ext cx="569162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7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400</TotalTime>
  <Words>237</Words>
  <Application>Microsoft Office PowerPoint</Application>
  <PresentationFormat>Экран (4:3)</PresentationFormat>
  <Paragraphs>55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Современные вертолёты.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Olga</cp:lastModifiedBy>
  <cp:revision>28</cp:revision>
  <dcterms:created xsi:type="dcterms:W3CDTF">2014-10-16T12:17:27Z</dcterms:created>
  <dcterms:modified xsi:type="dcterms:W3CDTF">2014-10-18T17:26:15Z</dcterms:modified>
</cp:coreProperties>
</file>