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8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58" r:id="rId10"/>
    <p:sldId id="270" r:id="rId11"/>
    <p:sldId id="256" r:id="rId12"/>
    <p:sldId id="260" r:id="rId13"/>
    <p:sldId id="261" r:id="rId14"/>
    <p:sldId id="271" r:id="rId15"/>
    <p:sldId id="272" r:id="rId16"/>
    <p:sldId id="274" r:id="rId17"/>
    <p:sldId id="273" r:id="rId18"/>
    <p:sldId id="275" r:id="rId19"/>
    <p:sldId id="276" r:id="rId20"/>
    <p:sldId id="277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824CA-778A-48C1-BE75-EFF729133A8D}" type="datetimeFigureOut">
              <a:rPr lang="ru-RU" smtClean="0"/>
              <a:t>20.02.2015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18FA9-300F-47B4-B12E-A2939B960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92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8E446-9D53-438C-8DFF-18996FE929CD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046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51C7-8E06-4DA9-8123-2A02CA029F4E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1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A17FC-9694-4CAF-AA8D-249D3CD73FD2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26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389A3-E7C9-4285-A2F4-D67670F0D990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786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8C09A-E58A-4F51-AC09-4E34114180E3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409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50304-79F7-4A85-80EF-A2E5439C8B4E}" type="datetime1">
              <a:rPr lang="ru-RU" smtClean="0"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62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606D-287F-471A-9DA8-1A3742E81516}" type="datetime1">
              <a:rPr lang="ru-RU" smtClean="0"/>
              <a:t>20.02.2015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35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B2B46-7192-44F7-A350-B4577DAC321A}" type="datetime1">
              <a:rPr lang="ru-RU" smtClean="0"/>
              <a:t>20.02.2015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190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B7CD2-050F-440F-963E-A9E2990A4FC6}" type="datetime1">
              <a:rPr lang="ru-RU" smtClean="0"/>
              <a:t>20.02.2015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531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2A3CB-BCBE-4D89-B4DB-8029D3CAB4B8}" type="datetime1">
              <a:rPr lang="ru-RU" smtClean="0"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039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04EEF-5BC9-4614-B3BD-7D8AB174C335}" type="datetime1">
              <a:rPr lang="ru-RU" smtClean="0"/>
              <a:t>20.02.2015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15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A07C4-9534-42C7-AAFC-CBD389B24394}" type="datetime1">
              <a:rPr lang="ru-RU" smtClean="0"/>
              <a:t>20.02.2015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36102-CD66-40D0-8D22-09204DE627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59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gif"/><Relationship Id="rId7" Type="http://schemas.openxmlformats.org/officeDocument/2006/relationships/image" Target="../media/image32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gif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12" Type="http://schemas.openxmlformats.org/officeDocument/2006/relationships/image" Target="../media/image50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gif"/><Relationship Id="rId5" Type="http://schemas.openxmlformats.org/officeDocument/2006/relationships/image" Target="../media/image43.pn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gif"/><Relationship Id="rId4" Type="http://schemas.openxmlformats.org/officeDocument/2006/relationships/image" Target="../media/image5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gif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gif"/><Relationship Id="rId3" Type="http://schemas.openxmlformats.org/officeDocument/2006/relationships/image" Target="../media/image79.jpeg"/><Relationship Id="rId7" Type="http://schemas.openxmlformats.org/officeDocument/2006/relationships/image" Target="../media/image81.gif"/><Relationship Id="rId12" Type="http://schemas.openxmlformats.org/officeDocument/2006/relationships/image" Target="../media/image85.gif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11" Type="http://schemas.openxmlformats.org/officeDocument/2006/relationships/image" Target="../media/image84.gif"/><Relationship Id="rId5" Type="http://schemas.openxmlformats.org/officeDocument/2006/relationships/image" Target="../media/image50.gif"/><Relationship Id="rId10" Type="http://schemas.openxmlformats.org/officeDocument/2006/relationships/image" Target="../media/image83.gif"/><Relationship Id="rId4" Type="http://schemas.openxmlformats.org/officeDocument/2006/relationships/image" Target="../media/image80.jpeg"/><Relationship Id="rId9" Type="http://schemas.openxmlformats.org/officeDocument/2006/relationships/hyperlink" Target="http://smiles.33b.ru/smile.109166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file.mobilmusic.ru/d0/f1/16/872726.gif" TargetMode="External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9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gif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gif"/><Relationship Id="rId4" Type="http://schemas.openxmlformats.org/officeDocument/2006/relationships/image" Target="../media/image9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2160240"/>
          </a:xfrm>
        </p:spPr>
        <p:txBody>
          <a:bodyPr>
            <a:prstTxWarp prst="textCanDown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ПРЕЗЕНТАЦИЯ К ПРАЗДНИКУ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«ПРОЩАНИЕ С БУКВАРЁМ»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149080"/>
            <a:ext cx="8892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Составила:</a:t>
            </a:r>
            <a:r>
              <a:rPr lang="ru-RU" sz="3200" dirty="0">
                <a:solidFill>
                  <a:srgbClr val="0070C0"/>
                </a:solidFill>
              </a:rPr>
              <a:t> учитель начальных классов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</a:rPr>
              <a:t> Кузьмина Ольга Николаевна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</a:rPr>
              <a:t>МКОУ НОШ №13 </a:t>
            </a:r>
            <a:r>
              <a:rPr lang="ru-RU" sz="3200" dirty="0" err="1">
                <a:solidFill>
                  <a:srgbClr val="0070C0"/>
                </a:solidFill>
              </a:rPr>
              <a:t>п.Бобровский</a:t>
            </a:r>
            <a:r>
              <a:rPr lang="ru-RU" sz="3200" dirty="0">
                <a:solidFill>
                  <a:srgbClr val="0070C0"/>
                </a:solidFill>
              </a:rPr>
              <a:t>, </a:t>
            </a:r>
          </a:p>
          <a:p>
            <a:pPr algn="ctr"/>
            <a:r>
              <a:rPr lang="ru-RU" sz="3200" dirty="0" err="1">
                <a:solidFill>
                  <a:srgbClr val="0070C0"/>
                </a:solidFill>
              </a:rPr>
              <a:t>Сысертский</a:t>
            </a:r>
            <a:r>
              <a:rPr lang="ru-RU" sz="3200" dirty="0">
                <a:solidFill>
                  <a:srgbClr val="0070C0"/>
                </a:solidFill>
              </a:rPr>
              <a:t> район, Свердловская область.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</a:t>
            </a:r>
            <a:r>
              <a:rPr lang="ru-RU" dirty="0" smtClean="0"/>
              <a:t>МКОУ НОШ №13 </a:t>
            </a:r>
            <a:r>
              <a:rPr lang="ru-RU" dirty="0" err="1" smtClean="0"/>
              <a:t>п.Бобровский</a:t>
            </a:r>
            <a:r>
              <a:rPr lang="ru-RU" dirty="0" smtClean="0"/>
              <a:t> </a:t>
            </a:r>
            <a:r>
              <a:rPr lang="ru-RU" dirty="0" err="1" smtClean="0"/>
              <a:t>Сысертский</a:t>
            </a:r>
            <a:r>
              <a:rPr lang="ru-RU" dirty="0" smtClean="0"/>
              <a:t> ГО Свердловская область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0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_957e6_522e18af_X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Olga\Desktop\Азбука\4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2074">
            <a:off x="-205123" y="4570202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word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776" y="143136"/>
            <a:ext cx="201622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Olga\Desktop\Азбука\0_7b73c_857f974e_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531440"/>
            <a:ext cx="4890120" cy="63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lga\Desktop\Азбука\a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424" y="213676"/>
            <a:ext cx="4801244" cy="550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lga\Desktop\Азбука\images (3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424" y="213676"/>
            <a:ext cx="4801244" cy="559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Olga\Desktop\Азбука\o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675"/>
            <a:ext cx="4822948" cy="559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Olga\Desktop\Азбука\0001-008-Veselye-glasnye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/>
          <a:stretch/>
        </p:blipFill>
        <p:spPr bwMode="auto">
          <a:xfrm>
            <a:off x="2051720" y="213675"/>
            <a:ext cx="4822948" cy="559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Olga\Desktop\Азбука\b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677"/>
            <a:ext cx="4822948" cy="559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68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6" descr="stars_1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8" y="5445748"/>
            <a:ext cx="168592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6" descr="stars_1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9545">
            <a:off x="238203" y="668788"/>
            <a:ext cx="168592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6" descr="stars_1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26934">
            <a:off x="7118414" y="5518609"/>
            <a:ext cx="1936540" cy="133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6" descr="stars_1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972" y="368666"/>
            <a:ext cx="1130995" cy="77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Olga\Desktop\Азбука\242208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915" y="1249813"/>
            <a:ext cx="5516413" cy="448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Olga\Desktop\Азбука\19179-1347561315-S2nc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1986">
            <a:off x="638744" y="1221170"/>
            <a:ext cx="3322119" cy="436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lga\Desktop\Азбука\0_72d27_874e701b_XL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9469">
            <a:off x="4905399" y="1162794"/>
            <a:ext cx="3713146" cy="445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7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Olga\Desktop\Азбука\velstran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7"/>
          <a:stretch/>
        </p:blipFill>
        <p:spPr bwMode="auto">
          <a:xfrm>
            <a:off x="0" y="-13113"/>
            <a:ext cx="9144000" cy="687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Olga\Desktop\Азбука\Krasnaya_shapoch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67800"/>
            <a:ext cx="3209106" cy="3455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Мои документы\Мои рисунки\small_Буратино.jp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02298"/>
            <a:ext cx="2618333" cy="37557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Olga\Desktop\Азбука\0_123c93_f298344a_or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55132"/>
            <a:ext cx="3446884" cy="342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Olga\Desktop\Азбука\[LI5RK_7-02]_[IL_16]-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205" y="3099594"/>
            <a:ext cx="4413486" cy="3755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Olga\Desktop\Азбука\11241165-137742717105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540" y="2925306"/>
            <a:ext cx="4274459" cy="393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Olga\Desktop\Азбука\35468633_22680202_22465667_00000181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1751905" cy="204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Olga\Desktop\Азбука\маша-и-медведь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68"/>
          <a:stretch/>
        </p:blipFill>
        <p:spPr bwMode="auto">
          <a:xfrm>
            <a:off x="1280867" y="3099594"/>
            <a:ext cx="3588673" cy="373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Olga\Desktop\Азбука\audio-skazka-kolobok-na-ukrainskom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540" y="2925306"/>
            <a:ext cx="4274460" cy="403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37r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741" y="-171400"/>
            <a:ext cx="2285237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C:\Users\Olga\Desktop\оформление\1055_babochkiz.narod.ru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861" y="1358001"/>
            <a:ext cx="813110" cy="7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Olga\Desktop\оформление\1055_babochkiz.narod.ru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4851">
            <a:off x="2627052" y="440321"/>
            <a:ext cx="813110" cy="7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Olga\Desktop\оформление\1055_babochkiz.narod.ru.gif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0925">
            <a:off x="5097099" y="440321"/>
            <a:ext cx="813110" cy="7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0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3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" name="Picture 10" descr="J012667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52" y="332656"/>
            <a:ext cx="8819901" cy="63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j009567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496" y="946530"/>
            <a:ext cx="2117824" cy="2309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Овен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7844"/>
            <a:ext cx="2160240" cy="29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 descr="AG00435_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6967"/>
            <a:ext cx="3816424" cy="3980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9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Olga\Desktop\оформление\Фоны для презентаций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5" descr="h01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251" flipH="1">
            <a:off x="-299437" y="2122933"/>
            <a:ext cx="4258356" cy="50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j007614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784" y="2492894"/>
            <a:ext cx="2784586" cy="39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5" descr="h01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1251" flipH="1">
            <a:off x="-299436" y="2409818"/>
            <a:ext cx="4258356" cy="445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Напрыгивающий вол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8768" y="4349639"/>
            <a:ext cx="2556792" cy="2508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7" descr="ptici1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16" y="53896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7" descr="ptici1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631">
            <a:off x="3415969" y="193163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7" descr="ptici1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0126">
            <a:off x="7020272" y="116632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9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0.61215 0.005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08" y="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40741E-7 L 0.54792 -7.40741E-7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43293E-6 L 0.58212 0.004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97" y="2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05458E-6 L 0.63437 0.0212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19" y="10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Olga\Desktop\оформление\Фоны для презентаций\images (2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4"/>
            <a:ext cx="9144001" cy="685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4" descr="3a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99794"/>
            <a:ext cx="367240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Olga\Desktop\Азбука\imbianchino_in_pied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128" y="2508425"/>
            <a:ext cx="363589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оформление\40049669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739" y="-273639"/>
            <a:ext cx="2145022" cy="203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Olga\Desktop\Азбука\image09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00" y="1452923"/>
            <a:ext cx="4937100" cy="53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829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Olga\Desktop\Азбука\2190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Olga\Desktop\Азбука\news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00410"/>
            <a:ext cx="2448272" cy="34022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Olga\Desktop\Азбука\sound-ch-03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9" b="27382"/>
          <a:stretch/>
        </p:blipFill>
        <p:spPr bwMode="auto">
          <a:xfrm>
            <a:off x="3707904" y="332656"/>
            <a:ext cx="2194818" cy="2846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Olga\Desktop\Азбука\84848627_201103171223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034" y="79276"/>
            <a:ext cx="2747392" cy="28015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Olga\Desktop\Азбука\84848627_201103171223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2421166" cy="24688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Olga\Desktop\Азбука\84848627_201103171223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772" y="238779"/>
            <a:ext cx="2747392" cy="28015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Olga\Desktop\Азбука\39d308e0afa302259176c86749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86" y="79276"/>
            <a:ext cx="2319858" cy="31205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Кузьмина О.Н. МКОУ НОШ №13 п.Бобровский Сысертский ГО Свердловская область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73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Olga\Desktop\Азбука\0_9c3e8_90374e4d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lga\Desktop\Азбука\0_83393_cb07a00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50655"/>
            <a:ext cx="4680520" cy="426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Olga\Desktop\Азбука\0_83393_cb07a001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8477">
            <a:off x="6093690" y="1604423"/>
            <a:ext cx="2215728" cy="189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Olga\Desktop\Азбука\0_83393_cb07a001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7974">
            <a:off x="7668344" y="620688"/>
            <a:ext cx="1117319" cy="101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Olga\Desktop\Азбука\0_83393_cb07a001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7974">
            <a:off x="6667543" y="529758"/>
            <a:ext cx="814695" cy="74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Olga\Desktop\Азбука\0_83393_cb07a001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7974">
            <a:off x="5312375" y="320523"/>
            <a:ext cx="1003849" cy="91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Азбука\images (16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852936"/>
            <a:ext cx="2232248" cy="304591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Olga\Desktop\Азбука\images (16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3016"/>
            <a:ext cx="2232248" cy="345638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Olga\Desktop\Азбука\images (16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67" y="2796530"/>
            <a:ext cx="2232248" cy="345638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11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Olga\Desktop\оформление\Фоны для презентаций\images (5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76217"/>
            <a:ext cx="3968031" cy="446491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Olga\Desktop\Азбука\images (1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350" y="1268760"/>
            <a:ext cx="4612649" cy="55723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lga\Desktop\оформление\1055_babochkiz.narod.ru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2548">
            <a:off x="193332" y="118266"/>
            <a:ext cx="1478534" cy="144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Olga\Desktop\оформление\40049669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83" y="0"/>
            <a:ext cx="1800200" cy="193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Olga\Desktop\оформление\229451327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904004"/>
            <a:ext cx="864096" cy="93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Olga\Desktop\оформление\229451327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432" y="2996952"/>
            <a:ext cx="4953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Olga\Desktop\оформление\229451327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684" y="3580904"/>
            <a:ext cx="4953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Olga\Desktop\оформление\603225341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49764"/>
            <a:ext cx="7334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3bb55a845a9e1c1df1d8326c9521d75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18" y="5226014"/>
            <a:ext cx="1362001" cy="136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5" descr="0fa33914a43bca60147d5da1f0a886dc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5865">
            <a:off x="1878483" y="115705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5" descr="0fa33914a43bca60147d5da1f0a886dc.gi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612">
            <a:off x="6411999" y="461779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 descr="C:\Users\Olga\Desktop\оформление\229451327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732" y="2434114"/>
            <a:ext cx="437252" cy="47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Olga\Desktop\оформление\229451327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01" y="2042421"/>
            <a:ext cx="305668" cy="32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0" descr="змея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42951">
            <a:off x="241042" y="2187551"/>
            <a:ext cx="1486120" cy="968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 descr="C:\Users\Olga\Desktop\оформление\603225341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758" y="5854664"/>
            <a:ext cx="73342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59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Olga\Desktop\Азбука\33607_html_m275810e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Азбука\1266682856_sn8533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5743">
            <a:off x="1150540" y="2424810"/>
            <a:ext cx="1222449" cy="143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Olga\Desktop\оформление\Буквы и цифры\цифры 6\5555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0313"/>
            <a:ext cx="4176464" cy="478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1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" r="-1801"/>
          <a:stretch>
            <a:fillRect/>
          </a:stretch>
        </p:blipFill>
        <p:spPr bwMode="auto">
          <a:xfrm>
            <a:off x="-1588" y="0"/>
            <a:ext cx="9326563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9225" y="476672"/>
            <a:ext cx="84249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8800" b="1" spc="60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14124">
                    <a:tint val="1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sessor" pitchFamily="82" charset="0"/>
                <a:cs typeface="Arial" charset="0"/>
              </a:rPr>
              <a:t>Первый класс</a:t>
            </a:r>
          </a:p>
          <a:p>
            <a:pPr lvl="0" algn="ctr">
              <a:defRPr/>
            </a:pPr>
            <a:r>
              <a:rPr lang="ru-RU" sz="8800" b="1" spc="60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14124">
                    <a:tint val="1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sessor" pitchFamily="82" charset="0"/>
                <a:cs typeface="Arial" charset="0"/>
              </a:rPr>
              <a:t>Пригласил </a:t>
            </a:r>
          </a:p>
          <a:p>
            <a:pPr lvl="0" algn="ctr">
              <a:defRPr/>
            </a:pPr>
            <a:r>
              <a:rPr lang="ru-RU" sz="8800" b="1" spc="60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14124">
                    <a:tint val="1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sessor" pitchFamily="82" charset="0"/>
                <a:cs typeface="Arial" charset="0"/>
              </a:rPr>
              <a:t>на </a:t>
            </a:r>
          </a:p>
          <a:p>
            <a:pPr lvl="0" algn="ctr">
              <a:defRPr/>
            </a:pPr>
            <a:r>
              <a:rPr lang="ru-RU" sz="8800" b="1" spc="60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14124">
                    <a:tint val="1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sessor" pitchFamily="82" charset="0"/>
                <a:cs typeface="Arial" charset="0"/>
              </a:rPr>
              <a:t>праздник вас.</a:t>
            </a:r>
          </a:p>
        </p:txBody>
      </p:sp>
      <p:pic>
        <p:nvPicPr>
          <p:cNvPr id="8" name="Picture 8" descr="D:\анимашки\воздушные шары\4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350" y="1556792"/>
            <a:ext cx="3005137" cy="539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8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4" name="Picture 10" descr="C:\Users\Olga\Desktop\Азбука\1309513038_553040df61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5" descr="Картинка 14 из 161905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4149080"/>
            <a:ext cx="3065760" cy="307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9" descr="619589ga2upyu3s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69160"/>
            <a:ext cx="2216572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271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" y="0"/>
            <a:ext cx="9177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7" descr="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24" y="-129344"/>
            <a:ext cx="1449065" cy="190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8" descr="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0688"/>
            <a:ext cx="1914374" cy="3509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8" descr="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284984"/>
            <a:ext cx="2049235" cy="3756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59632" y="116632"/>
            <a:ext cx="7710842" cy="141635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ПОЗДРАВЛЯЮ!!!</a:t>
            </a:r>
            <a:endParaRPr lang="ru-RU" sz="7200" b="1" cap="all" spc="0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Users\Olga\Desktop\Азбука\81477841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24" y="1532985"/>
            <a:ext cx="3619500" cy="521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90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backgrounds_0004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lga\Desktop\Азбука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548" y="1453332"/>
            <a:ext cx="4091880" cy="5329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1" y="116632"/>
            <a:ext cx="7992888" cy="13367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Прощай, БУКВАРЬ!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4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4" descr="HS009_350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53592"/>
            <a:ext cx="3197870" cy="4356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Olga\Desktop\оформление\картинки к 8 марта\post-22685-1192785028_thumb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3"/>
          <a:stretch/>
        </p:blipFill>
        <p:spPr bwMode="auto">
          <a:xfrm>
            <a:off x="6588224" y="3832076"/>
            <a:ext cx="2555776" cy="35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619589ga2upyu3s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50635"/>
            <a:ext cx="2016348" cy="2431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Olga\Desktop\Азбука\bi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6" b="8375"/>
          <a:stretch/>
        </p:blipFill>
        <p:spPr bwMode="auto">
          <a:xfrm>
            <a:off x="179388" y="417071"/>
            <a:ext cx="309646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36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S009_350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20" y="0"/>
            <a:ext cx="9144000" cy="6858000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692696"/>
            <a:ext cx="32928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«Алфавит» </a:t>
            </a:r>
          </a:p>
        </p:txBody>
      </p:sp>
      <p:pic>
        <p:nvPicPr>
          <p:cNvPr id="6" name="Picture 4" descr="C:\Users\Olga\Desktop\оформление\картинки к 8 марта\post-22685-1192785028_thum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3"/>
          <a:stretch/>
        </p:blipFill>
        <p:spPr bwMode="auto">
          <a:xfrm>
            <a:off x="6588224" y="3832076"/>
            <a:ext cx="2555776" cy="35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8286" y="307975"/>
            <a:ext cx="24994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«Альфа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  <a:t>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13736" y="1357510"/>
            <a:ext cx="18889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«Бета</a:t>
            </a: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3063269"/>
            <a:ext cx="28379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«Азбука»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9570" y="2735351"/>
            <a:ext cx="1375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  <a:t>«Аз»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44177" y="3620343"/>
            <a:ext cx="196303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4">
                    <a:lumMod val="50000"/>
                  </a:schemeClr>
                </a:solidFill>
              </a:rPr>
              <a:t>«Буки</a:t>
            </a:r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»</a:t>
            </a:r>
            <a:endParaRPr lang="ru-RU" sz="4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211960" y="764704"/>
            <a:ext cx="501776" cy="3127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211960" y="1264550"/>
            <a:ext cx="648072" cy="3642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996789" y="3581817"/>
            <a:ext cx="716947" cy="4232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963364" y="3120071"/>
            <a:ext cx="714922" cy="3089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:\Users\Olga\Desktop\Азбука\olvasokuka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98291"/>
            <a:ext cx="2857500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93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S009_350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Olga\Desktop\оформление\картинки к 8 марта\post-22685-1192785028_thum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3"/>
          <a:stretch/>
        </p:blipFill>
        <p:spPr bwMode="auto">
          <a:xfrm>
            <a:off x="6588224" y="3832076"/>
            <a:ext cx="2555776" cy="35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72" y="1500188"/>
            <a:ext cx="6286500" cy="4649787"/>
          </a:xfrm>
          <a:prstGeom prst="rect">
            <a:avLst/>
          </a:prstGeom>
          <a:ln w="28575">
            <a:solidFill>
              <a:srgbClr val="000000"/>
            </a:solidFill>
            <a:miter lim="800000"/>
            <a:headEnd/>
            <a:tailEnd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714500" y="357188"/>
            <a:ext cx="681513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>
                <a:solidFill>
                  <a:srgbClr val="000099"/>
                </a:solidFill>
                <a:latin typeface="a_RussDecor" pitchFamily="82" charset="-52"/>
              </a:rPr>
              <a:t>Иван Фёдоров</a:t>
            </a:r>
          </a:p>
        </p:txBody>
      </p:sp>
      <p:pic>
        <p:nvPicPr>
          <p:cNvPr id="5122" name="Picture 2" descr="C:\Users\Olga\Desktop\Азбука\_animated_quill_pen_writing_in_book 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8866"/>
            <a:ext cx="1665100" cy="1559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50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S009_350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Olga\Desktop\оформление\картинки к 8 марта\post-22685-1192785028_thum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3"/>
          <a:stretch/>
        </p:blipFill>
        <p:spPr bwMode="auto">
          <a:xfrm>
            <a:off x="6804248" y="3832076"/>
            <a:ext cx="2555776" cy="35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Olga\Desktop\Азбука\s7rmlylp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1214">
            <a:off x="400010" y="383742"/>
            <a:ext cx="3132553" cy="409741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Olga\Desktop\Азбука\images (20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9103">
            <a:off x="4034574" y="371915"/>
            <a:ext cx="3224761" cy="412071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Olga\Desktop\Азбука\0005-009-Proschaj-Azbuk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1" y="4660918"/>
            <a:ext cx="2099525" cy="2099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5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S009_350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Olga\Desktop\Азбука\Русский алфави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700808"/>
            <a:ext cx="6408712" cy="498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Olga\Desktop\Азбука\bukv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716" y="44624"/>
            <a:ext cx="62496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Olga\Desktop\Азбука\4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0480"/>
            <a:ext cx="2339752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10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 descr="C:\Users\Пользователь\Desktop\kniga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6050"/>
            <a:ext cx="8569325" cy="668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Olga\Desktop\Азбука\0_7b73c_857f974e_X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32905">
            <a:off x="128952" y="-221960"/>
            <a:ext cx="1764134" cy="176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Olga\Desktop\Азбука\8674miiim40284_jp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69160"/>
            <a:ext cx="14859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lga\Desktop\Азбука\73198625_T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26298"/>
            <a:ext cx="971612" cy="97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Olga\Desktop\Азбука\73115215_3857612_E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6642"/>
            <a:ext cx="1326679" cy="132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Olga\Desktop\Азбука\553936423.jpg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183" y="5405546"/>
            <a:ext cx="14192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Olga\Desktop\Азбука\32350129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64298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Кузьмина О.Н. МКОУ НОШ №13 </a:t>
            </a:r>
            <a:r>
              <a:rPr lang="ru-RU" dirty="0" err="1" smtClean="0">
                <a:solidFill>
                  <a:schemeClr val="tx1"/>
                </a:solidFill>
              </a:rPr>
              <a:t>п.Бобровский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Сысертский</a:t>
            </a:r>
            <a:r>
              <a:rPr lang="ru-RU" dirty="0" smtClean="0">
                <a:solidFill>
                  <a:schemeClr val="tx1"/>
                </a:solidFill>
              </a:rPr>
              <a:t> ГО Свердловская область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309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К ПРАЗДНИКУ «ПРОЩАНИЕ С БУКВАРЁМ»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29</cp:revision>
  <dcterms:created xsi:type="dcterms:W3CDTF">2014-02-21T17:25:27Z</dcterms:created>
  <dcterms:modified xsi:type="dcterms:W3CDTF">2015-02-20T09:23:10Z</dcterms:modified>
</cp:coreProperties>
</file>